
<file path=[Content_Types].xml><?xml version="1.0" encoding="utf-8"?>
<Types xmlns="http://schemas.openxmlformats.org/package/2006/content-types">
  <Default Extension="emf" ContentType="image/x-emf"/>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258" r:id="rId5"/>
    <p:sldId id="289" r:id="rId6"/>
    <p:sldId id="342" r:id="rId7"/>
    <p:sldId id="338" r:id="rId8"/>
    <p:sldId id="291" r:id="rId9"/>
    <p:sldId id="343" r:id="rId10"/>
    <p:sldId id="344" r:id="rId11"/>
    <p:sldId id="337" r:id="rId12"/>
    <p:sldId id="267"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9981CA-B33C-30B1-2F51-FE74C0D410BF}" v="1759" dt="2024-05-06T22:29:56.4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780" autoAdjust="0"/>
  </p:normalViewPr>
  <p:slideViewPr>
    <p:cSldViewPr snapToGrid="0">
      <p:cViewPr varScale="1">
        <p:scale>
          <a:sx n="65" d="100"/>
          <a:sy n="65" d="100"/>
        </p:scale>
        <p:origin x="1958" y="29"/>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77051E-B811-D949-830F-55D35BA79C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72EC375-152E-3F4A-8C1A-308E3DFABC4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830E4C-56B7-2443-B370-610F8D1BCD9C}" type="datetimeFigureOut">
              <a:rPr lang="en-US" smtClean="0"/>
              <a:t>5/6/2024</a:t>
            </a:fld>
            <a:endParaRPr lang="en-US"/>
          </a:p>
        </p:txBody>
      </p:sp>
      <p:sp>
        <p:nvSpPr>
          <p:cNvPr id="4" name="Footer Placeholder 3">
            <a:extLst>
              <a:ext uri="{FF2B5EF4-FFF2-40B4-BE49-F238E27FC236}">
                <a16:creationId xmlns:a16="http://schemas.microsoft.com/office/drawing/2014/main" id="{3DAD90D4-C48B-C647-BA8A-B43CFA99A4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B40E78B-91EF-F148-8F7B-2AEC532510C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57D0152-5968-C24B-9EC0-2DFF74304A89}" type="slidenum">
              <a:rPr lang="en-US" smtClean="0"/>
              <a:t>‹#›</a:t>
            </a:fld>
            <a:endParaRPr lang="en-US"/>
          </a:p>
        </p:txBody>
      </p:sp>
    </p:spTree>
    <p:extLst>
      <p:ext uri="{BB962C8B-B14F-4D97-AF65-F5344CB8AC3E}">
        <p14:creationId xmlns:p14="http://schemas.microsoft.com/office/powerpoint/2010/main" val="1580248841"/>
      </p:ext>
    </p:extLst>
  </p:cSld>
  <p:clrMap bg1="lt1" tx1="dk1" bg2="lt2" tx2="dk2" accent1="accent1" accent2="accent2" accent3="accent3" accent4="accent4" accent5="accent5" accent6="accent6" hlink="hlink" folHlink="folHlink"/>
</p:handoutMaster>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6.png>
</file>

<file path=ppt/media/image7.png>
</file>

<file path=ppt/media/image8.png>
</file>

<file path=ppt/media/image9.gif>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CD2FD1-B169-9B41-A890-0ECD81C3476C}" type="datetimeFigureOut">
              <a:rPr lang="en-US" smtClean="0"/>
              <a:t>5/6/2024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9943EA-69D9-7E49-97CD-A49926F617C9}" type="slidenum">
              <a:rPr lang="en-US" smtClean="0"/>
              <a:t>‹#›</a:t>
            </a:fld>
            <a:endParaRPr lang="en-US"/>
          </a:p>
        </p:txBody>
      </p:sp>
    </p:spTree>
    <p:extLst>
      <p:ext uri="{BB962C8B-B14F-4D97-AF65-F5344CB8AC3E}">
        <p14:creationId xmlns:p14="http://schemas.microsoft.com/office/powerpoint/2010/main" val="173512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9943EA-69D9-7E49-97CD-A49926F617C9}" type="slidenum">
              <a:rPr lang="en-US" smtClean="0"/>
              <a:t>1</a:t>
            </a:fld>
            <a:endParaRPr lang="en-US"/>
          </a:p>
        </p:txBody>
      </p:sp>
    </p:spTree>
    <p:extLst>
      <p:ext uri="{BB962C8B-B14F-4D97-AF65-F5344CB8AC3E}">
        <p14:creationId xmlns:p14="http://schemas.microsoft.com/office/powerpoint/2010/main" val="1749157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NICK - So for our project, we wanted to be able to cluster scenes from a short film using RGB-D data and since it's unsupervised, we made sure not to include the labels from the scenes. The reason we are including the depth information for our clustering is because we thought it may enhance the scene representation in regards to spatial relationships and objects in the scene. There are many real world applications that utilize 3D data including AR/VR and robotics &amp; navigation.</a:t>
            </a:r>
            <a:endParaRPr lang="en-US" dirty="0">
              <a:cs typeface="Calibri"/>
            </a:endParaRPr>
          </a:p>
        </p:txBody>
      </p:sp>
      <p:sp>
        <p:nvSpPr>
          <p:cNvPr id="4" name="Slide Number Placeholder 3"/>
          <p:cNvSpPr>
            <a:spLocks noGrp="1"/>
          </p:cNvSpPr>
          <p:nvPr>
            <p:ph type="sldNum" sz="quarter" idx="5"/>
          </p:nvPr>
        </p:nvSpPr>
        <p:spPr/>
        <p:txBody>
          <a:bodyPr/>
          <a:lstStyle/>
          <a:p>
            <a:fld id="{769943EA-69D9-7E49-97CD-A49926F617C9}" type="slidenum">
              <a:rPr lang="en-US" smtClean="0"/>
              <a:t>2</a:t>
            </a:fld>
            <a:endParaRPr lang="en-US"/>
          </a:p>
        </p:txBody>
      </p:sp>
    </p:spTree>
    <p:extLst>
      <p:ext uri="{BB962C8B-B14F-4D97-AF65-F5344CB8AC3E}">
        <p14:creationId xmlns:p14="http://schemas.microsoft.com/office/powerpoint/2010/main" val="11376562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NATE - While we did find some related research involving 3D reconstruction and plane segmentation using RGB-D data, we couldn't exactly find research that COMPLETELY aligned with our project. So, the work we came across used RGB-D cameras for object discovery and scene understanding. The goal of one of these papers was to get robots to understand a 3D environment while detecting changes over time. Some insights from this research related with our project in terms of processing RGB-D data for scene analysis.</a:t>
            </a:r>
          </a:p>
        </p:txBody>
      </p:sp>
      <p:sp>
        <p:nvSpPr>
          <p:cNvPr id="4" name="Slide Number Placeholder 3"/>
          <p:cNvSpPr>
            <a:spLocks noGrp="1"/>
          </p:cNvSpPr>
          <p:nvPr>
            <p:ph type="sldNum" sz="quarter" idx="5"/>
          </p:nvPr>
        </p:nvSpPr>
        <p:spPr/>
        <p:txBody>
          <a:bodyPr/>
          <a:lstStyle/>
          <a:p>
            <a:fld id="{769943EA-69D9-7E49-97CD-A49926F617C9}" type="slidenum">
              <a:rPr lang="en-US" smtClean="0"/>
              <a:t>3</a:t>
            </a:fld>
            <a:endParaRPr lang="en-US"/>
          </a:p>
        </p:txBody>
      </p:sp>
    </p:spTree>
    <p:extLst>
      <p:ext uri="{BB962C8B-B14F-4D97-AF65-F5344CB8AC3E}">
        <p14:creationId xmlns:p14="http://schemas.microsoft.com/office/powerpoint/2010/main" val="25611531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NICK - So our approach to the problem was to first use an Auto Encoder to get our input images down into a latent space which would extract key features from that scene. After we've gathered those key features, we would then perform clustering on them for categorization using an </a:t>
            </a:r>
            <a:r>
              <a:rPr lang="en-US" dirty="0" err="1">
                <a:ea typeface="Calibri"/>
                <a:cs typeface="Calibri"/>
              </a:rPr>
              <a:t>sklearn</a:t>
            </a:r>
            <a:r>
              <a:rPr lang="en-US" dirty="0">
                <a:ea typeface="Calibri"/>
                <a:cs typeface="Calibri"/>
              </a:rPr>
              <a:t> implementation of a </a:t>
            </a:r>
            <a:r>
              <a:rPr lang="en-US" dirty="0" err="1">
                <a:ea typeface="Calibri"/>
                <a:cs typeface="Calibri"/>
              </a:rPr>
              <a:t>KMeans</a:t>
            </a:r>
            <a:r>
              <a:rPr lang="en-US" dirty="0">
                <a:ea typeface="Calibri"/>
                <a:cs typeface="Calibri"/>
              </a:rPr>
              <a:t> clustering algorithm. We ended up using the same dataset from our Phase 1 project since we were familiar with working with it and it provided a good structure in terms of separating the different scenes that we could later use for ground truth for evaluation. One big challenge we had for our project was running out of memory when extracting features using our model, we simply couldn't fit all the encoded images before killing the kernel. Since we need all the inputs to be in their latent space for clustering, we had to cut down the number of scenes to be able to cluster them which was a memory limitation. For training our model, the reason we shuffled data while training was so our model didn't pickup trends from the order of our scenes being input into our model. While training, we would save the weights if they had the lowest loss. We also used the Adam optimizer for it's adaptive learning rate. Another thing worth noting is that when we run all of our images through our model to extract features, we use a different data loader that doesn't shuffle the data. The reason we don't shuffle the data for the features is so after we perform the clustering, we can compare this array with a ground truth array which we can make since we know the number of frames in each scene and what order they are in.</a:t>
            </a:r>
          </a:p>
        </p:txBody>
      </p:sp>
      <p:sp>
        <p:nvSpPr>
          <p:cNvPr id="4" name="Slide Number Placeholder 3"/>
          <p:cNvSpPr>
            <a:spLocks noGrp="1"/>
          </p:cNvSpPr>
          <p:nvPr>
            <p:ph type="sldNum" sz="quarter" idx="5"/>
          </p:nvPr>
        </p:nvSpPr>
        <p:spPr/>
        <p:txBody>
          <a:bodyPr/>
          <a:lstStyle/>
          <a:p>
            <a:fld id="{769943EA-69D9-7E49-97CD-A49926F617C9}" type="slidenum">
              <a:rPr lang="en-US" smtClean="0"/>
              <a:t>4</a:t>
            </a:fld>
            <a:endParaRPr lang="en-US"/>
          </a:p>
        </p:txBody>
      </p:sp>
    </p:spTree>
    <p:extLst>
      <p:ext uri="{BB962C8B-B14F-4D97-AF65-F5344CB8AC3E}">
        <p14:creationId xmlns:p14="http://schemas.microsoft.com/office/powerpoint/2010/main" val="2965102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NATE - For our Network, the encoder consisted of several 2D convolutions which compressed the image into a smaller latent space representation, which is what we used for clustering and we can get more into that when we walk through the code. Now while we were training the model, we varied the number of layers, loss functions, and encoding output to tune our hyperparameters.</a:t>
            </a:r>
            <a:endParaRPr lang="en-US" dirty="0">
              <a:cs typeface="Calibri"/>
            </a:endParaRPr>
          </a:p>
        </p:txBody>
      </p:sp>
      <p:sp>
        <p:nvSpPr>
          <p:cNvPr id="4" name="Slide Number Placeholder 3"/>
          <p:cNvSpPr>
            <a:spLocks noGrp="1"/>
          </p:cNvSpPr>
          <p:nvPr>
            <p:ph type="sldNum" sz="quarter" idx="5"/>
          </p:nvPr>
        </p:nvSpPr>
        <p:spPr/>
        <p:txBody>
          <a:bodyPr/>
          <a:lstStyle/>
          <a:p>
            <a:fld id="{769943EA-69D9-7E49-97CD-A49926F617C9}" type="slidenum">
              <a:rPr lang="en-US" smtClean="0"/>
              <a:t>5</a:t>
            </a:fld>
            <a:endParaRPr lang="en-US"/>
          </a:p>
        </p:txBody>
      </p:sp>
    </p:spTree>
    <p:extLst>
      <p:ext uri="{BB962C8B-B14F-4D97-AF65-F5344CB8AC3E}">
        <p14:creationId xmlns:p14="http://schemas.microsoft.com/office/powerpoint/2010/main" val="2329699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NATE - In the end we were actually able to get 100% accuracy in classifying the images to their corresponding scenes without the use of any labels of the ground truth. We ended up using ARI and AMI  metrics (which are pretty much similarity functions) to evaluate our clusters with the actual ground truth data which returns a score from negative One to One. Where a score of 1 means perfect similarity (which is what we got) and a 0 or negative means random or dissimilar </a:t>
            </a:r>
            <a:r>
              <a:rPr lang="en-US" dirty="0" err="1">
                <a:ea typeface="Calibri"/>
                <a:cs typeface="Calibri"/>
              </a:rPr>
              <a:t>clusterings</a:t>
            </a:r>
            <a:r>
              <a:rPr lang="en-US" dirty="0">
                <a:ea typeface="Calibri"/>
                <a:cs typeface="Calibri"/>
              </a:rPr>
              <a:t>. Now while we thought this may be too easy if we're getting 100% accuracy, we went ahead and tried it with JUST </a:t>
            </a:r>
            <a:r>
              <a:rPr lang="en-US" dirty="0" err="1">
                <a:ea typeface="Calibri"/>
                <a:cs typeface="Calibri"/>
              </a:rPr>
              <a:t>rgb</a:t>
            </a:r>
            <a:r>
              <a:rPr lang="en-US" dirty="0">
                <a:ea typeface="Calibri"/>
                <a:cs typeface="Calibri"/>
              </a:rPr>
              <a:t> data to see if our depth information was actually helping us in the clustering.</a:t>
            </a:r>
          </a:p>
        </p:txBody>
      </p:sp>
      <p:sp>
        <p:nvSpPr>
          <p:cNvPr id="4" name="Slide Number Placeholder 3"/>
          <p:cNvSpPr>
            <a:spLocks noGrp="1"/>
          </p:cNvSpPr>
          <p:nvPr>
            <p:ph type="sldNum" sz="quarter" idx="5"/>
          </p:nvPr>
        </p:nvSpPr>
        <p:spPr/>
        <p:txBody>
          <a:bodyPr/>
          <a:lstStyle/>
          <a:p>
            <a:fld id="{769943EA-69D9-7E49-97CD-A49926F617C9}" type="slidenum">
              <a:rPr lang="en-US" smtClean="0"/>
              <a:t>6</a:t>
            </a:fld>
            <a:endParaRPr lang="en-US"/>
          </a:p>
        </p:txBody>
      </p:sp>
    </p:spTree>
    <p:extLst>
      <p:ext uri="{BB962C8B-B14F-4D97-AF65-F5344CB8AC3E}">
        <p14:creationId xmlns:p14="http://schemas.microsoft.com/office/powerpoint/2010/main" val="25812531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NICK - So we ended up copying our notebook and making some slight modifications so we didn't use the depth information channel, and we ended up achieving around a 0.96 score which is not perfect, but still performs well. You can see the output of the clusters on the right here and if you look in this yellow one, you can see there are a few mis-classifications that mistaken the scenes to be from the red cluster. We also made sure to use the same model architecture with the same number of layers for RGB.</a:t>
            </a:r>
          </a:p>
        </p:txBody>
      </p:sp>
      <p:sp>
        <p:nvSpPr>
          <p:cNvPr id="4" name="Slide Number Placeholder 3"/>
          <p:cNvSpPr>
            <a:spLocks noGrp="1"/>
          </p:cNvSpPr>
          <p:nvPr>
            <p:ph type="sldNum" sz="quarter" idx="5"/>
          </p:nvPr>
        </p:nvSpPr>
        <p:spPr/>
        <p:txBody>
          <a:bodyPr/>
          <a:lstStyle/>
          <a:p>
            <a:fld id="{769943EA-69D9-7E49-97CD-A49926F617C9}" type="slidenum">
              <a:rPr lang="en-US" smtClean="0"/>
              <a:t>7</a:t>
            </a:fld>
            <a:endParaRPr lang="en-US"/>
          </a:p>
        </p:txBody>
      </p:sp>
    </p:spTree>
    <p:extLst>
      <p:ext uri="{BB962C8B-B14F-4D97-AF65-F5344CB8AC3E}">
        <p14:creationId xmlns:p14="http://schemas.microsoft.com/office/powerpoint/2010/main" val="19236083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NATE - Based on our results from the RGB-D vs RGB </a:t>
            </a:r>
            <a:r>
              <a:rPr lang="en-US" dirty="0" err="1">
                <a:ea typeface="Calibri"/>
                <a:cs typeface="Calibri"/>
              </a:rPr>
              <a:t>clusterings</a:t>
            </a:r>
            <a:r>
              <a:rPr lang="en-US" dirty="0">
                <a:ea typeface="Calibri"/>
                <a:cs typeface="Calibri"/>
              </a:rPr>
              <a:t>, we believed that the depth information did actually help our clustering since we outperformed it when including the depth. This was a very fun project and in terms of the future, we would think about including the camera data which includes the coordinates and rotation of the camera (but we didn't know if that would kind of be cheating since that information would be very helpful in clustering). Otherwise we also looked into 3D convolutions while doing our project (which was suggested by Professor Jacob) but could not achieve the same results that we got from 2D convolutions. We still think it'd definitely be worth looking into since 3D convolutions can capture spatial and temporal dimensions of data. This would hypothetically be very useful for a dataset like </a:t>
            </a:r>
            <a:r>
              <a:rPr lang="en-US" dirty="0" err="1">
                <a:ea typeface="Calibri"/>
                <a:cs typeface="Calibri"/>
              </a:rPr>
              <a:t>Monkaa</a:t>
            </a:r>
            <a:r>
              <a:rPr lang="en-US" dirty="0">
                <a:ea typeface="Calibri"/>
                <a:cs typeface="Calibri"/>
              </a:rPr>
              <a:t> (the one we used) since each frame has a difference from the last by slightly changing the transform or rotation of the camera. However it it's also worth noting that it's more computationally expensive and would require a substantial amount of data to learn from (which would not be a problem for our dataset).</a:t>
            </a:r>
          </a:p>
        </p:txBody>
      </p:sp>
      <p:sp>
        <p:nvSpPr>
          <p:cNvPr id="4" name="Slide Number Placeholder 3"/>
          <p:cNvSpPr>
            <a:spLocks noGrp="1"/>
          </p:cNvSpPr>
          <p:nvPr>
            <p:ph type="sldNum" sz="quarter" idx="5"/>
          </p:nvPr>
        </p:nvSpPr>
        <p:spPr/>
        <p:txBody>
          <a:bodyPr/>
          <a:lstStyle/>
          <a:p>
            <a:fld id="{769943EA-69D9-7E49-97CD-A49926F617C9}" type="slidenum">
              <a:rPr lang="en-US" smtClean="0"/>
              <a:t>8</a:t>
            </a:fld>
            <a:endParaRPr lang="en-US"/>
          </a:p>
        </p:txBody>
      </p:sp>
    </p:spTree>
    <p:extLst>
      <p:ext uri="{BB962C8B-B14F-4D97-AF65-F5344CB8AC3E}">
        <p14:creationId xmlns:p14="http://schemas.microsoft.com/office/powerpoint/2010/main" val="41897222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 that was our project, thank you for watching our presentation!</a:t>
            </a:r>
          </a:p>
        </p:txBody>
      </p:sp>
      <p:sp>
        <p:nvSpPr>
          <p:cNvPr id="4" name="Slide Number Placeholder 3"/>
          <p:cNvSpPr>
            <a:spLocks noGrp="1"/>
          </p:cNvSpPr>
          <p:nvPr>
            <p:ph type="sldNum" sz="quarter" idx="5"/>
          </p:nvPr>
        </p:nvSpPr>
        <p:spPr/>
        <p:txBody>
          <a:bodyPr/>
          <a:lstStyle/>
          <a:p>
            <a:fld id="{769943EA-69D9-7E49-97CD-A49926F617C9}" type="slidenum">
              <a:rPr lang="en-US" smtClean="0"/>
              <a:t>9</a:t>
            </a:fld>
            <a:endParaRPr lang="en-US"/>
          </a:p>
        </p:txBody>
      </p:sp>
    </p:spTree>
    <p:extLst>
      <p:ext uri="{BB962C8B-B14F-4D97-AF65-F5344CB8AC3E}">
        <p14:creationId xmlns:p14="http://schemas.microsoft.com/office/powerpoint/2010/main" val="17256761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731044" y="2677626"/>
            <a:ext cx="6931628" cy="1847088"/>
          </a:xfrm>
        </p:spPr>
        <p:txBody>
          <a:bodyPr lIns="0" tIns="0" rIns="0" bIns="0" anchor="t" anchorCtr="0">
            <a:normAutofit/>
          </a:bodyPr>
          <a:lstStyle>
            <a:lvl1pPr algn="l">
              <a:defRPr sz="5200" b="1">
                <a:solidFill>
                  <a:schemeClr val="bg1"/>
                </a:solidFill>
                <a:latin typeface="Roboto" panose="02000000000000000000" pitchFamily="2" charset="0"/>
                <a:ea typeface="Roboto" panose="02000000000000000000" pitchFamily="2" charset="0"/>
                <a:cs typeface="Arial" panose="020B0604020202020204" pitchFamily="34" charset="0"/>
              </a:defRPr>
            </a:lvl1pPr>
          </a:lstStyle>
          <a:p>
            <a:r>
              <a:rPr lang="en-US"/>
              <a:t>Presentation Title Goes Right Here</a:t>
            </a:r>
          </a:p>
        </p:txBody>
      </p:sp>
      <p:cxnSp>
        <p:nvCxnSpPr>
          <p:cNvPr id="8" name="Straight Connector 7">
            <a:extLst>
              <a:ext uri="{FF2B5EF4-FFF2-40B4-BE49-F238E27FC236}">
                <a16:creationId xmlns:a16="http://schemas.microsoft.com/office/drawing/2014/main" id="{C4E1A789-3A04-9240-BCEC-3DACF2B52870}"/>
              </a:ext>
              <a:ext uri="{C183D7F6-B498-43B3-948B-1728B52AA6E4}">
                <adec:decorative xmlns:adec="http://schemas.microsoft.com/office/drawing/2017/decorative" val="1"/>
              </a:ext>
            </a:extLst>
          </p:cNvPr>
          <p:cNvCxnSpPr>
            <a:cxnSpLocks/>
          </p:cNvCxnSpPr>
          <p:nvPr userDrawn="1"/>
        </p:nvCxnSpPr>
        <p:spPr>
          <a:xfrm>
            <a:off x="730595" y="2438725"/>
            <a:ext cx="576398"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7EBA0026-8676-FC4D-B8E3-23D67CC31E33}"/>
              </a:ext>
            </a:extLst>
          </p:cNvPr>
          <p:cNvSpPr>
            <a:spLocks noGrp="1"/>
          </p:cNvSpPr>
          <p:nvPr>
            <p:ph type="subTitle" idx="1" hasCustomPrompt="1"/>
          </p:nvPr>
        </p:nvSpPr>
        <p:spPr>
          <a:xfrm>
            <a:off x="731044" y="4709626"/>
            <a:ext cx="7765770" cy="365125"/>
          </a:xfrm>
        </p:spPr>
        <p:txBody>
          <a:bodyPr lIns="0" tIns="0" rIns="0" bIns="0">
            <a:normAutofit/>
          </a:bodyPr>
          <a:lstStyle>
            <a:lvl1pPr marL="0" indent="0" algn="l">
              <a:buNone/>
              <a:defRPr sz="2200" b="1">
                <a:solidFill>
                  <a:schemeClr val="accent1"/>
                </a:solidFill>
                <a:latin typeface="Roboto" panose="02000000000000000000" pitchFamily="2" charset="0"/>
                <a:ea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PRESENTATION SUBTITLE</a:t>
            </a:r>
          </a:p>
        </p:txBody>
      </p:sp>
      <p:sp>
        <p:nvSpPr>
          <p:cNvPr id="11" name="Text Placeholder 15">
            <a:extLst>
              <a:ext uri="{FF2B5EF4-FFF2-40B4-BE49-F238E27FC236}">
                <a16:creationId xmlns:a16="http://schemas.microsoft.com/office/drawing/2014/main" id="{C56D6AE6-8806-5841-BD04-7C1509FA8029}"/>
              </a:ext>
            </a:extLst>
          </p:cNvPr>
          <p:cNvSpPr>
            <a:spLocks noGrp="1"/>
          </p:cNvSpPr>
          <p:nvPr>
            <p:ph type="body" sz="quarter" idx="10" hasCustomPrompt="1"/>
          </p:nvPr>
        </p:nvSpPr>
        <p:spPr>
          <a:xfrm>
            <a:off x="731044" y="5098725"/>
            <a:ext cx="7765770" cy="414991"/>
          </a:xfrm>
        </p:spPr>
        <p:txBody>
          <a:bodyPr lIns="0" tIns="0" rIns="0" bIns="0">
            <a:normAutofit/>
          </a:bodyPr>
          <a:lstStyle>
            <a:lvl1pPr marL="0" indent="0">
              <a:buNone/>
              <a:defRPr sz="2200">
                <a:solidFill>
                  <a:schemeClr val="bg1"/>
                </a:solidFill>
                <a:latin typeface="Roboto" panose="02000000000000000000" pitchFamily="2" charset="0"/>
                <a:ea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Month XX, 2020</a:t>
            </a:r>
          </a:p>
        </p:txBody>
      </p:sp>
      <p:sp>
        <p:nvSpPr>
          <p:cNvPr id="7" name="Footer Placeholder 4">
            <a:extLst>
              <a:ext uri="{FF2B5EF4-FFF2-40B4-BE49-F238E27FC236}">
                <a16:creationId xmlns:a16="http://schemas.microsoft.com/office/drawing/2014/main" id="{AA810B86-CAB7-EA43-BC2F-6E66762DC8D3}"/>
              </a:ext>
            </a:extLst>
          </p:cNvPr>
          <p:cNvSpPr>
            <a:spLocks noGrp="1"/>
          </p:cNvSpPr>
          <p:nvPr>
            <p:ph type="ftr" sz="quarter" idx="3"/>
          </p:nvPr>
        </p:nvSpPr>
        <p:spPr>
          <a:xfrm>
            <a:off x="714376" y="1774217"/>
            <a:ext cx="6948756" cy="365125"/>
          </a:xfrm>
          <a:prstGeom prst="rect">
            <a:avLst/>
          </a:prstGeom>
          <a:noFill/>
        </p:spPr>
        <p:txBody>
          <a:bodyPr vert="horz" lIns="0" tIns="0" rIns="0" bIns="0" rtlCol="0" anchor="ctr"/>
          <a:lstStyle>
            <a:lvl1pPr algn="l">
              <a:defRPr sz="1650" b="0">
                <a:solidFill>
                  <a:schemeClr val="bg1"/>
                </a:solidFill>
                <a:latin typeface="Roboto" panose="02000000000000000000" pitchFamily="2" charset="0"/>
                <a:ea typeface="Roboto" panose="02000000000000000000" pitchFamily="2" charset="0"/>
              </a:defRPr>
            </a:lvl1pPr>
          </a:lstStyle>
          <a:p>
            <a:r>
              <a:rPr lang="en-US"/>
              <a:t>Insert-&gt;Header and Footer-&gt;Type Customizable Name</a:t>
            </a:r>
          </a:p>
        </p:txBody>
      </p:sp>
      <p:pic>
        <p:nvPicPr>
          <p:cNvPr id="9" name="Picture 8" descr="The University of Iowa">
            <a:extLst>
              <a:ext uri="{FF2B5EF4-FFF2-40B4-BE49-F238E27FC236}">
                <a16:creationId xmlns:a16="http://schemas.microsoft.com/office/drawing/2014/main" id="{F79387AB-96AB-3C45-A320-91F134DB3255}"/>
              </a:ext>
            </a:extLst>
          </p:cNvPr>
          <p:cNvPicPr>
            <a:picLocks noChangeAspect="1"/>
          </p:cNvPicPr>
          <p:nvPr userDrawn="1"/>
        </p:nvPicPr>
        <p:blipFill>
          <a:blip r:embed="rId2"/>
          <a:stretch>
            <a:fillRect/>
          </a:stretch>
        </p:blipFill>
        <p:spPr>
          <a:xfrm>
            <a:off x="6476484" y="0"/>
            <a:ext cx="2020330" cy="962062"/>
          </a:xfrm>
          <a:prstGeom prst="rect">
            <a:avLst/>
          </a:prstGeom>
        </p:spPr>
      </p:pic>
    </p:spTree>
    <p:extLst>
      <p:ext uri="{BB962C8B-B14F-4D97-AF65-F5344CB8AC3E}">
        <p14:creationId xmlns:p14="http://schemas.microsoft.com/office/powerpoint/2010/main" val="355990105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45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Bullet Slide - 2 Lin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AAEF4-B950-814D-A811-CD17BDDF049C}"/>
              </a:ext>
            </a:extLst>
          </p:cNvPr>
          <p:cNvSpPr>
            <a:spLocks noGrp="1"/>
          </p:cNvSpPr>
          <p:nvPr>
            <p:ph type="title" hasCustomPrompt="1"/>
          </p:nvPr>
        </p:nvSpPr>
        <p:spPr>
          <a:xfrm>
            <a:off x="714375" y="389510"/>
            <a:ext cx="7715250" cy="1331865"/>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 </a:t>
            </a:r>
            <a:br>
              <a:rPr lang="en-US"/>
            </a:br>
            <a:r>
              <a:rPr lang="en-US"/>
              <a:t>that runs to two lines</a:t>
            </a:r>
          </a:p>
        </p:txBody>
      </p:sp>
      <p:cxnSp>
        <p:nvCxnSpPr>
          <p:cNvPr id="8" name="Straight Connector 7">
            <a:extLst>
              <a:ext uri="{FF2B5EF4-FFF2-40B4-BE49-F238E27FC236}">
                <a16:creationId xmlns:a16="http://schemas.microsoft.com/office/drawing/2014/main" id="{CBB5BDD8-8221-F040-8AE0-3F33C4E24CA0}"/>
              </a:ext>
              <a:ext uri="{C183D7F6-B498-43B3-948B-1728B52AA6E4}">
                <adec:decorative xmlns:adec="http://schemas.microsoft.com/office/drawing/2017/decorative" val="1"/>
              </a:ext>
            </a:extLst>
          </p:cNvPr>
          <p:cNvCxnSpPr>
            <a:cxnSpLocks/>
          </p:cNvCxnSpPr>
          <p:nvPr userDrawn="1"/>
        </p:nvCxnSpPr>
        <p:spPr>
          <a:xfrm>
            <a:off x="714376" y="165786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ACD2525-98F9-924C-B8E5-083B38E28238}"/>
              </a:ext>
            </a:extLst>
          </p:cNvPr>
          <p:cNvSpPr>
            <a:spLocks noGrp="1"/>
          </p:cNvSpPr>
          <p:nvPr>
            <p:ph idx="1"/>
          </p:nvPr>
        </p:nvSpPr>
        <p:spPr>
          <a:xfrm>
            <a:off x="714375" y="2050741"/>
            <a:ext cx="7715250" cy="3892859"/>
          </a:xfrm>
        </p:spPr>
        <p:txBody>
          <a:bodyPr lIns="0" tIns="0" rIns="0" bIns="0"/>
          <a:lstStyle>
            <a:lvl1pPr marL="171450" indent="-171450">
              <a:buClr>
                <a:schemeClr val="tx2"/>
              </a:buClr>
              <a:buSzPct val="95000"/>
              <a:buFont typeface="Arial" panose="020B0604020202020204" pitchFamily="34" charset="0"/>
              <a:buChar char="•"/>
              <a:defRPr sz="2400">
                <a:latin typeface="Roboto" panose="02000000000000000000" pitchFamily="2" charset="0"/>
                <a:ea typeface="Roboto" panose="02000000000000000000" pitchFamily="2" charset="0"/>
              </a:defRPr>
            </a:lvl1pPr>
            <a:lvl2pPr marL="514350" indent="-171450">
              <a:buClr>
                <a:schemeClr val="tx2"/>
              </a:buClr>
              <a:buSzPct val="100000"/>
              <a:buFont typeface="Roboto" panose="02000000000000000000" pitchFamily="2" charset="0"/>
              <a:buChar char="–"/>
              <a:defRPr sz="2000">
                <a:latin typeface="Roboto" panose="02000000000000000000" pitchFamily="2" charset="0"/>
                <a:ea typeface="Roboto" panose="02000000000000000000" pitchFamily="2" charset="0"/>
              </a:defRPr>
            </a:lvl2pPr>
            <a:lvl3pPr marL="857250" indent="-17145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3pPr>
            <a:lvl4pPr marL="1200150" indent="-17145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4pPr>
            <a:lvl5pPr marL="1543050" indent="-17145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7995AAAF-3BA6-4445-BF32-091644479611}"/>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9" name="Picture 8" descr="The University of Iowa">
            <a:extLst>
              <a:ext uri="{FF2B5EF4-FFF2-40B4-BE49-F238E27FC236}">
                <a16:creationId xmlns:a16="http://schemas.microsoft.com/office/drawing/2014/main" id="{ABEBFC15-B7A4-FB4F-B562-C691AE5316AD}"/>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10" name="Footer Placeholder 4">
            <a:extLst>
              <a:ext uri="{FF2B5EF4-FFF2-40B4-BE49-F238E27FC236}">
                <a16:creationId xmlns:a16="http://schemas.microsoft.com/office/drawing/2014/main" id="{E48D5845-E94B-FC44-882C-248EE3B0A58C}"/>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2897963369"/>
      </p:ext>
    </p:extLst>
  </p:cSld>
  <p:clrMapOvr>
    <a:masterClrMapping/>
  </p:clrMapOvr>
  <p:extLst>
    <p:ext uri="{DCECCB84-F9BA-43D5-87BE-67443E8EF086}">
      <p15:sldGuideLst xmlns:p15="http://schemas.microsoft.com/office/powerpoint/2012/main">
        <p15:guide id="1" orient="horz" pos="2400" userDrawn="1">
          <p15:clr>
            <a:srgbClr val="FBAE40"/>
          </p15:clr>
        </p15:guide>
        <p15:guide id="2" pos="2880" userDrawn="1">
          <p15:clr>
            <a:srgbClr val="FBAE40"/>
          </p15:clr>
        </p15:guide>
        <p15:guide id="3" pos="450" userDrawn="1">
          <p15:clr>
            <a:srgbClr val="FBAE40"/>
          </p15:clr>
        </p15:guide>
        <p15:guide id="4" pos="5310" userDrawn="1">
          <p15:clr>
            <a:srgbClr val="FBAE40"/>
          </p15:clr>
        </p15:guide>
        <p15:guide id="8" orient="horz" pos="374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Text Layout">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62D2F673-8F81-4982-AA66-35312BF3859C}"/>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714375" y="1289198"/>
            <a:ext cx="3600168" cy="754602"/>
          </a:xfrm>
        </p:spPr>
        <p:txBody>
          <a:bodyPr lIns="0" tIns="0" rIns="0" bIns="0" anchor="b" anchorCtr="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714376" y="2276838"/>
            <a:ext cx="3600164" cy="327925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4825293" y="1279146"/>
            <a:ext cx="3600168" cy="754602"/>
          </a:xfrm>
        </p:spPr>
        <p:txBody>
          <a:bodyPr lIns="0" tIns="0" rIns="0" bIns="0" anchor="b" anchorCtr="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4825294" y="2266786"/>
            <a:ext cx="3600168" cy="327925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userDrawn="1"/>
        </p:nvCxnSpPr>
        <p:spPr>
          <a:xfrm>
            <a:off x="4572000" y="1686758"/>
            <a:ext cx="0" cy="42568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C8B99253-B000-1442-A7D2-EB536C15CBCB}"/>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12" name="Picture 11" descr="The University of Iowa">
            <a:extLst>
              <a:ext uri="{FF2B5EF4-FFF2-40B4-BE49-F238E27FC236}">
                <a16:creationId xmlns:a16="http://schemas.microsoft.com/office/drawing/2014/main" id="{FB445FB3-9F03-6E45-A046-D32E1D8AA792}"/>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13" name="Footer Placeholder 4">
            <a:extLst>
              <a:ext uri="{FF2B5EF4-FFF2-40B4-BE49-F238E27FC236}">
                <a16:creationId xmlns:a16="http://schemas.microsoft.com/office/drawing/2014/main" id="{BA149722-E418-5049-AB8B-86D90151F093}"/>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2899422758"/>
      </p:ext>
    </p:extLst>
  </p:cSld>
  <p:clrMapOvr>
    <a:masterClrMapping/>
  </p:clrMapOvr>
  <p:extLst>
    <p:ext uri="{DCECCB84-F9BA-43D5-87BE-67443E8EF086}">
      <p15:sldGuideLst xmlns:p15="http://schemas.microsoft.com/office/powerpoint/2012/main">
        <p15:guide id="1" orient="horz" pos="3744" userDrawn="1">
          <p15:clr>
            <a:srgbClr val="FBAE40"/>
          </p15:clr>
        </p15:guide>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6" orient="horz" pos="697" userDrawn="1">
          <p15:clr>
            <a:srgbClr val="FBAE40"/>
          </p15:clr>
        </p15:guide>
        <p15:guide id="7" orient="horz" pos="240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Text Layout">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B103BAF8-AE0C-4C2A-AFFE-5EFC74007B1B}"/>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714375" y="1686758"/>
            <a:ext cx="2375055"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714376" y="2674398"/>
            <a:ext cx="2375055"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3462289" y="1686756"/>
            <a:ext cx="2230029"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3462290" y="2674396"/>
            <a:ext cx="2230029"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6047636" y="1686756"/>
            <a:ext cx="2375055"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6047636" y="2674396"/>
            <a:ext cx="2375055"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userDrawn="1"/>
        </p:nvCxnSpPr>
        <p:spPr>
          <a:xfrm>
            <a:off x="5854823"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336E4CD-9037-4D69-A3E3-6380D9131A19}"/>
              </a:ext>
            </a:extLst>
          </p:cNvPr>
          <p:cNvCxnSpPr/>
          <p:nvPr userDrawn="1"/>
        </p:nvCxnSpPr>
        <p:spPr>
          <a:xfrm>
            <a:off x="3282518"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2944143A-0CC6-6041-BD38-4C994DA8E0B2}"/>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20" name="Picture 19" descr="The University of Iowa">
            <a:extLst>
              <a:ext uri="{FF2B5EF4-FFF2-40B4-BE49-F238E27FC236}">
                <a16:creationId xmlns:a16="http://schemas.microsoft.com/office/drawing/2014/main" id="{2A845926-60C8-4F49-ABF0-3DC9E8370DAA}"/>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22" name="Footer Placeholder 4">
            <a:extLst>
              <a:ext uri="{FF2B5EF4-FFF2-40B4-BE49-F238E27FC236}">
                <a16:creationId xmlns:a16="http://schemas.microsoft.com/office/drawing/2014/main" id="{207D8975-2D7E-8541-B9BA-B4ACB2453DEA}"/>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2851774748"/>
      </p:ext>
    </p:extLst>
  </p:cSld>
  <p:clrMapOvr>
    <a:masterClrMapping/>
  </p:clrMapOvr>
  <p:extLst>
    <p:ext uri="{DCECCB84-F9BA-43D5-87BE-67443E8EF086}">
      <p15:sldGuideLst xmlns:p15="http://schemas.microsoft.com/office/powerpoint/2012/main">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7" orient="horz" pos="3744" userDrawn="1">
          <p15:clr>
            <a:srgbClr val="FBAE40"/>
          </p15:clr>
        </p15:guide>
        <p15:guide id="8" orient="horz" pos="697" userDrawn="1">
          <p15:clr>
            <a:srgbClr val="FBAE40"/>
          </p15:clr>
        </p15:guide>
        <p15:guide id="9" orient="horz" pos="240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our Column Text Layout">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D42FEC1B-FCF8-4508-B227-27323879AC52}"/>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714376" y="1686758"/>
            <a:ext cx="1769150"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714376" y="2674398"/>
            <a:ext cx="1769150"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userDrawn="1"/>
        </p:nvCxnSpPr>
        <p:spPr>
          <a:xfrm>
            <a:off x="2643188"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2802850" y="1686756"/>
            <a:ext cx="1611570" cy="754602"/>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2802851" y="2674396"/>
            <a:ext cx="1611570"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p:nvPr userDrawn="1"/>
        </p:nvCxnSpPr>
        <p:spPr>
          <a:xfrm>
            <a:off x="4572000" y="1686759"/>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4729580" y="1686756"/>
            <a:ext cx="1611570" cy="754602"/>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4729581" y="2674396"/>
            <a:ext cx="1611570"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userDrawn="1"/>
        </p:nvCxnSpPr>
        <p:spPr>
          <a:xfrm>
            <a:off x="6505575"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6656311" y="1676706"/>
            <a:ext cx="1769150"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6656311" y="2664346"/>
            <a:ext cx="1769150"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1" name="Rectangle 20">
            <a:extLst>
              <a:ext uri="{FF2B5EF4-FFF2-40B4-BE49-F238E27FC236}">
                <a16:creationId xmlns:a16="http://schemas.microsoft.com/office/drawing/2014/main" id="{55DF11BA-BD6E-E14D-A115-587308DBF4A7}"/>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24" name="Picture 23" descr="The University of Iowa">
            <a:extLst>
              <a:ext uri="{FF2B5EF4-FFF2-40B4-BE49-F238E27FC236}">
                <a16:creationId xmlns:a16="http://schemas.microsoft.com/office/drawing/2014/main" id="{B052AD83-662D-804A-9C50-78BD2D9F776B}"/>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25" name="Footer Placeholder 4">
            <a:extLst>
              <a:ext uri="{FF2B5EF4-FFF2-40B4-BE49-F238E27FC236}">
                <a16:creationId xmlns:a16="http://schemas.microsoft.com/office/drawing/2014/main" id="{09F774AF-F9D8-314F-ADA4-4C6BF856754D}"/>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1772614730"/>
      </p:ext>
    </p:extLst>
  </p:cSld>
  <p:clrMapOvr>
    <a:masterClrMapping/>
  </p:clrMapOvr>
  <p:extLst>
    <p:ext uri="{DCECCB84-F9BA-43D5-87BE-67443E8EF086}">
      <p15:sldGuideLst xmlns:p15="http://schemas.microsoft.com/office/powerpoint/2012/main">
        <p15:guide id="1" orient="horz" pos="2400" userDrawn="1">
          <p15:clr>
            <a:srgbClr val="FBAE40"/>
          </p15:clr>
        </p15:guide>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6" orient="horz" pos="3744" userDrawn="1">
          <p15:clr>
            <a:srgbClr val="FBAE40"/>
          </p15:clr>
        </p15:guide>
        <p15:guide id="7" orient="horz" pos="697"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x1 Grid Layou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F83F529D-C880-45A0-81D8-FD2CC04E07D8}"/>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714376" y="1686758"/>
            <a:ext cx="7716440" cy="329184"/>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userDrawn="1">
            <p:ph idx="10" hasCustomPrompt="1"/>
          </p:nvPr>
        </p:nvSpPr>
        <p:spPr>
          <a:xfrm>
            <a:off x="714376" y="2120010"/>
            <a:ext cx="7716440" cy="754602"/>
          </a:xfrm>
        </p:spPr>
        <p:txBody>
          <a:bodyPr lIns="0" tIns="0" rIns="0" bIns="0">
            <a:normAutofit/>
          </a:bodyPr>
          <a:lstStyle>
            <a:lvl1pPr marL="0" marR="0" indent="0" algn="l" defTabSz="685800" rtl="0" eaLnBrk="1" fontAlgn="auto" latinLnBrk="0" hangingPunct="1">
              <a:lnSpc>
                <a:spcPct val="100000"/>
              </a:lnSpc>
              <a:spcBef>
                <a:spcPts val="750"/>
              </a:spcBef>
              <a:spcAft>
                <a:spcPts val="0"/>
              </a:spcAft>
              <a:buClrTx/>
              <a:buSzPct val="95000"/>
              <a:buFont typeface="Arial" panose="020B0604020202020204" pitchFamily="34" charset="0"/>
              <a:buNone/>
              <a:tabLst/>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marL="0" marR="0" lvl="0" indent="0" algn="l" defTabSz="685800" rtl="0" eaLnBrk="1" fontAlgn="auto" latinLnBrk="0" hangingPunct="1">
              <a:lnSpc>
                <a:spcPct val="100000"/>
              </a:lnSpc>
              <a:spcBef>
                <a:spcPts val="750"/>
              </a:spcBef>
              <a:spcAft>
                <a:spcPts val="0"/>
              </a:spcAft>
              <a:buClrTx/>
              <a:buSzPct val="95000"/>
              <a:buFont typeface="Arial" panose="020B0604020202020204" pitchFamily="34" charset="0"/>
              <a:buNone/>
              <a:tabLst/>
              <a:defRPr/>
            </a:pPr>
            <a:r>
              <a:rPr lang="en-US"/>
              <a:t>Click to edit row text</a:t>
            </a:r>
          </a:p>
          <a:p>
            <a:pPr lvl="0"/>
            <a:endParaRPr lang="en-US"/>
          </a:p>
        </p:txBody>
      </p:sp>
      <p:cxnSp>
        <p:nvCxnSpPr>
          <p:cNvPr id="9" name="Straight Connector 8">
            <a:extLst>
              <a:ext uri="{FF2B5EF4-FFF2-40B4-BE49-F238E27FC236}">
                <a16:creationId xmlns:a16="http://schemas.microsoft.com/office/drawing/2014/main" id="{6FCD7C05-8E7C-4679-B83F-CDDB1BDA2031}"/>
              </a:ext>
            </a:extLst>
          </p:cNvPr>
          <p:cNvCxnSpPr/>
          <p:nvPr userDrawn="1"/>
        </p:nvCxnSpPr>
        <p:spPr>
          <a:xfrm>
            <a:off x="711994" y="3038019"/>
            <a:ext cx="771763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3" name="Content Placeholder 2">
            <a:extLst>
              <a:ext uri="{FF2B5EF4-FFF2-40B4-BE49-F238E27FC236}">
                <a16:creationId xmlns:a16="http://schemas.microsoft.com/office/drawing/2014/main" id="{6BC08D86-557A-4EB7-B2A4-0782689B99D1}"/>
              </a:ext>
            </a:extLst>
          </p:cNvPr>
          <p:cNvSpPr>
            <a:spLocks noGrp="1"/>
          </p:cNvSpPr>
          <p:nvPr>
            <p:ph idx="11" hasCustomPrompt="1"/>
          </p:nvPr>
        </p:nvSpPr>
        <p:spPr>
          <a:xfrm>
            <a:off x="714377" y="3211376"/>
            <a:ext cx="7716440" cy="328016"/>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5" name="Content Placeholder 2">
            <a:extLst>
              <a:ext uri="{FF2B5EF4-FFF2-40B4-BE49-F238E27FC236}">
                <a16:creationId xmlns:a16="http://schemas.microsoft.com/office/drawing/2014/main" id="{123E50C5-092D-4191-9A0B-F3C51561D562}"/>
              </a:ext>
            </a:extLst>
          </p:cNvPr>
          <p:cNvSpPr>
            <a:spLocks noGrp="1"/>
          </p:cNvSpPr>
          <p:nvPr>
            <p:ph idx="12" hasCustomPrompt="1"/>
          </p:nvPr>
        </p:nvSpPr>
        <p:spPr>
          <a:xfrm>
            <a:off x="714378" y="3644628"/>
            <a:ext cx="7716440"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userDrawn="1"/>
        </p:nvCxnSpPr>
        <p:spPr>
          <a:xfrm>
            <a:off x="713184" y="4580501"/>
            <a:ext cx="771763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Content Placeholder 2">
            <a:extLst>
              <a:ext uri="{FF2B5EF4-FFF2-40B4-BE49-F238E27FC236}">
                <a16:creationId xmlns:a16="http://schemas.microsoft.com/office/drawing/2014/main" id="{3E524A13-F71C-45F7-92E6-985C4CB9E331}"/>
              </a:ext>
            </a:extLst>
          </p:cNvPr>
          <p:cNvSpPr>
            <a:spLocks noGrp="1"/>
          </p:cNvSpPr>
          <p:nvPr>
            <p:ph idx="13" hasCustomPrompt="1"/>
          </p:nvPr>
        </p:nvSpPr>
        <p:spPr>
          <a:xfrm>
            <a:off x="714379" y="4693705"/>
            <a:ext cx="7716440"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7" name="Content Placeholder 2">
            <a:extLst>
              <a:ext uri="{FF2B5EF4-FFF2-40B4-BE49-F238E27FC236}">
                <a16:creationId xmlns:a16="http://schemas.microsoft.com/office/drawing/2014/main" id="{7CA7FF6D-951D-4682-9C40-A6BB36ABEA84}"/>
              </a:ext>
            </a:extLst>
          </p:cNvPr>
          <p:cNvSpPr>
            <a:spLocks noGrp="1"/>
          </p:cNvSpPr>
          <p:nvPr>
            <p:ph idx="14" hasCustomPrompt="1"/>
          </p:nvPr>
        </p:nvSpPr>
        <p:spPr>
          <a:xfrm>
            <a:off x="714379" y="5126956"/>
            <a:ext cx="7716440"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15" name="Rectangle 14">
            <a:extLst>
              <a:ext uri="{FF2B5EF4-FFF2-40B4-BE49-F238E27FC236}">
                <a16:creationId xmlns:a16="http://schemas.microsoft.com/office/drawing/2014/main" id="{55E76717-4761-EC4B-BDB1-C130638E59C3}"/>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17" name="Picture 16" descr="The University of Iowa">
            <a:extLst>
              <a:ext uri="{FF2B5EF4-FFF2-40B4-BE49-F238E27FC236}">
                <a16:creationId xmlns:a16="http://schemas.microsoft.com/office/drawing/2014/main" id="{34AAC5E4-D04D-AA43-9A77-008D2409BECE}"/>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18" name="Footer Placeholder 4">
            <a:extLst>
              <a:ext uri="{FF2B5EF4-FFF2-40B4-BE49-F238E27FC236}">
                <a16:creationId xmlns:a16="http://schemas.microsoft.com/office/drawing/2014/main" id="{795C6E8E-B090-754E-BB4D-53EC4364AED0}"/>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840878860"/>
      </p:ext>
    </p:extLst>
  </p:cSld>
  <p:clrMapOvr>
    <a:masterClrMapping/>
  </p:clrMapOvr>
  <p:extLst>
    <p:ext uri="{DCECCB84-F9BA-43D5-87BE-67443E8EF086}">
      <p15:sldGuideLst xmlns:p15="http://schemas.microsoft.com/office/powerpoint/2012/main">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6" orient="horz" pos="3744" userDrawn="1">
          <p15:clr>
            <a:srgbClr val="FBAE40"/>
          </p15:clr>
        </p15:guide>
        <p15:guide id="7" orient="horz" pos="697" userDrawn="1">
          <p15:clr>
            <a:srgbClr val="FBAE40"/>
          </p15:clr>
        </p15:guide>
        <p15:guide id="8" orient="horz" pos="240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x2 Grid Layout">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3A9A771B-4FFF-4EBF-A07A-0D6292AC2FE3}"/>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714376" y="1686759"/>
            <a:ext cx="3566879"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userDrawn="1">
            <p:ph idx="10" hasCustomPrompt="1"/>
          </p:nvPr>
        </p:nvSpPr>
        <p:spPr>
          <a:xfrm>
            <a:off x="714376" y="2120010"/>
            <a:ext cx="3566879"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userDrawn="1"/>
        </p:nvCxnSpPr>
        <p:spPr>
          <a:xfrm>
            <a:off x="711994" y="3098307"/>
            <a:ext cx="771763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3" name="Content Placeholder 2">
            <a:extLst>
              <a:ext uri="{FF2B5EF4-FFF2-40B4-BE49-F238E27FC236}">
                <a16:creationId xmlns:a16="http://schemas.microsoft.com/office/drawing/2014/main" id="{6BC08D86-557A-4EB7-B2A4-0782689B99D1}"/>
              </a:ext>
            </a:extLst>
          </p:cNvPr>
          <p:cNvSpPr>
            <a:spLocks noGrp="1"/>
          </p:cNvSpPr>
          <p:nvPr>
            <p:ph idx="11" hasCustomPrompt="1"/>
          </p:nvPr>
        </p:nvSpPr>
        <p:spPr>
          <a:xfrm>
            <a:off x="714377" y="3221424"/>
            <a:ext cx="3566879" cy="328016"/>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5" name="Content Placeholder 2">
            <a:extLst>
              <a:ext uri="{FF2B5EF4-FFF2-40B4-BE49-F238E27FC236}">
                <a16:creationId xmlns:a16="http://schemas.microsoft.com/office/drawing/2014/main" id="{123E50C5-092D-4191-9A0B-F3C51561D562}"/>
              </a:ext>
            </a:extLst>
          </p:cNvPr>
          <p:cNvSpPr>
            <a:spLocks noGrp="1"/>
          </p:cNvSpPr>
          <p:nvPr>
            <p:ph idx="12" hasCustomPrompt="1"/>
          </p:nvPr>
        </p:nvSpPr>
        <p:spPr>
          <a:xfrm>
            <a:off x="714378" y="3654675"/>
            <a:ext cx="3566879" cy="75895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userDrawn="1"/>
        </p:nvCxnSpPr>
        <p:spPr>
          <a:xfrm>
            <a:off x="713184" y="4520213"/>
            <a:ext cx="771763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Content Placeholder 2">
            <a:extLst>
              <a:ext uri="{FF2B5EF4-FFF2-40B4-BE49-F238E27FC236}">
                <a16:creationId xmlns:a16="http://schemas.microsoft.com/office/drawing/2014/main" id="{3E524A13-F71C-45F7-92E6-985C4CB9E331}"/>
              </a:ext>
            </a:extLst>
          </p:cNvPr>
          <p:cNvSpPr>
            <a:spLocks noGrp="1"/>
          </p:cNvSpPr>
          <p:nvPr>
            <p:ph idx="13" hasCustomPrompt="1"/>
          </p:nvPr>
        </p:nvSpPr>
        <p:spPr>
          <a:xfrm>
            <a:off x="714379" y="4683657"/>
            <a:ext cx="3566879"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7" name="Content Placeholder 2">
            <a:extLst>
              <a:ext uri="{FF2B5EF4-FFF2-40B4-BE49-F238E27FC236}">
                <a16:creationId xmlns:a16="http://schemas.microsoft.com/office/drawing/2014/main" id="{7CA7FF6D-951D-4682-9C40-A6BB36ABEA84}"/>
              </a:ext>
            </a:extLst>
          </p:cNvPr>
          <p:cNvSpPr>
            <a:spLocks noGrp="1"/>
          </p:cNvSpPr>
          <p:nvPr>
            <p:ph idx="14" hasCustomPrompt="1"/>
          </p:nvPr>
        </p:nvSpPr>
        <p:spPr>
          <a:xfrm>
            <a:off x="714379" y="5116908"/>
            <a:ext cx="3566879"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28" name="Straight Connector 27">
            <a:extLst>
              <a:ext uri="{FF2B5EF4-FFF2-40B4-BE49-F238E27FC236}">
                <a16:creationId xmlns:a16="http://schemas.microsoft.com/office/drawing/2014/main" id="{AA23041F-D604-4688-B75A-90D37AFDDB0E}"/>
              </a:ext>
            </a:extLst>
          </p:cNvPr>
          <p:cNvCxnSpPr/>
          <p:nvPr userDrawn="1"/>
        </p:nvCxnSpPr>
        <p:spPr>
          <a:xfrm>
            <a:off x="4572000" y="1686759"/>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F7B91F83-8428-4E5A-9C88-17829B687B77}"/>
              </a:ext>
            </a:extLst>
          </p:cNvPr>
          <p:cNvSpPr>
            <a:spLocks noGrp="1"/>
          </p:cNvSpPr>
          <p:nvPr>
            <p:ph idx="15" hasCustomPrompt="1"/>
          </p:nvPr>
        </p:nvSpPr>
        <p:spPr>
          <a:xfrm>
            <a:off x="4862772" y="1688512"/>
            <a:ext cx="3566879"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3" name="Content Placeholder 2">
            <a:extLst>
              <a:ext uri="{FF2B5EF4-FFF2-40B4-BE49-F238E27FC236}">
                <a16:creationId xmlns:a16="http://schemas.microsoft.com/office/drawing/2014/main" id="{ADB1D581-6D4C-4716-AE96-DBB4F953B95C}"/>
              </a:ext>
            </a:extLst>
          </p:cNvPr>
          <p:cNvSpPr>
            <a:spLocks noGrp="1"/>
          </p:cNvSpPr>
          <p:nvPr>
            <p:ph idx="16" hasCustomPrompt="1"/>
          </p:nvPr>
        </p:nvSpPr>
        <p:spPr>
          <a:xfrm>
            <a:off x="4862773" y="2121764"/>
            <a:ext cx="3566879"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4" name="Content Placeholder 2">
            <a:extLst>
              <a:ext uri="{FF2B5EF4-FFF2-40B4-BE49-F238E27FC236}">
                <a16:creationId xmlns:a16="http://schemas.microsoft.com/office/drawing/2014/main" id="{279BA4B0-A083-4A1F-9D3B-A041B59E7C22}"/>
              </a:ext>
            </a:extLst>
          </p:cNvPr>
          <p:cNvSpPr>
            <a:spLocks noGrp="1"/>
          </p:cNvSpPr>
          <p:nvPr>
            <p:ph idx="17" hasCustomPrompt="1"/>
          </p:nvPr>
        </p:nvSpPr>
        <p:spPr>
          <a:xfrm>
            <a:off x="4862773" y="3223178"/>
            <a:ext cx="3566879" cy="328016"/>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5" name="Content Placeholder 2">
            <a:extLst>
              <a:ext uri="{FF2B5EF4-FFF2-40B4-BE49-F238E27FC236}">
                <a16:creationId xmlns:a16="http://schemas.microsoft.com/office/drawing/2014/main" id="{8FDD4A4D-E1FC-4E83-A8AA-A324B6B0E441}"/>
              </a:ext>
            </a:extLst>
          </p:cNvPr>
          <p:cNvSpPr>
            <a:spLocks noGrp="1"/>
          </p:cNvSpPr>
          <p:nvPr>
            <p:ph idx="18" hasCustomPrompt="1"/>
          </p:nvPr>
        </p:nvSpPr>
        <p:spPr>
          <a:xfrm>
            <a:off x="4862774" y="3656430"/>
            <a:ext cx="3566879" cy="75895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6" name="Content Placeholder 2">
            <a:extLst>
              <a:ext uri="{FF2B5EF4-FFF2-40B4-BE49-F238E27FC236}">
                <a16:creationId xmlns:a16="http://schemas.microsoft.com/office/drawing/2014/main" id="{DE8E7D5C-ACCB-47E6-A3F5-6F3F51A0F37F}"/>
              </a:ext>
            </a:extLst>
          </p:cNvPr>
          <p:cNvSpPr>
            <a:spLocks noGrp="1"/>
          </p:cNvSpPr>
          <p:nvPr>
            <p:ph idx="19" hasCustomPrompt="1"/>
          </p:nvPr>
        </p:nvSpPr>
        <p:spPr>
          <a:xfrm>
            <a:off x="4862775" y="4685411"/>
            <a:ext cx="3566879"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7" name="Content Placeholder 2">
            <a:extLst>
              <a:ext uri="{FF2B5EF4-FFF2-40B4-BE49-F238E27FC236}">
                <a16:creationId xmlns:a16="http://schemas.microsoft.com/office/drawing/2014/main" id="{659D9DC4-BB53-4441-9B74-84922B369948}"/>
              </a:ext>
            </a:extLst>
          </p:cNvPr>
          <p:cNvSpPr>
            <a:spLocks noGrp="1"/>
          </p:cNvSpPr>
          <p:nvPr>
            <p:ph idx="20" hasCustomPrompt="1"/>
          </p:nvPr>
        </p:nvSpPr>
        <p:spPr>
          <a:xfrm>
            <a:off x="4862776" y="5118662"/>
            <a:ext cx="3566879"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9" name="Rectangle 28">
            <a:extLst>
              <a:ext uri="{FF2B5EF4-FFF2-40B4-BE49-F238E27FC236}">
                <a16:creationId xmlns:a16="http://schemas.microsoft.com/office/drawing/2014/main" id="{A774845D-2BF0-2740-9880-8D2B0EBB22B7}"/>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30" name="Picture 29" descr="The University of Iowa">
            <a:extLst>
              <a:ext uri="{FF2B5EF4-FFF2-40B4-BE49-F238E27FC236}">
                <a16:creationId xmlns:a16="http://schemas.microsoft.com/office/drawing/2014/main" id="{B5AA78D2-879D-BC4F-9774-9CE61C81AA42}"/>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31" name="Footer Placeholder 4">
            <a:extLst>
              <a:ext uri="{FF2B5EF4-FFF2-40B4-BE49-F238E27FC236}">
                <a16:creationId xmlns:a16="http://schemas.microsoft.com/office/drawing/2014/main" id="{95EBCFD2-248B-A44E-AEE6-8987ECBEC980}"/>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3435829950"/>
      </p:ext>
    </p:extLst>
  </p:cSld>
  <p:clrMapOvr>
    <a:masterClrMapping/>
  </p:clrMapOvr>
  <p:extLst>
    <p:ext uri="{DCECCB84-F9BA-43D5-87BE-67443E8EF086}">
      <p15:sldGuideLst xmlns:p15="http://schemas.microsoft.com/office/powerpoint/2012/main">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6" orient="horz" pos="3744" userDrawn="1">
          <p15:clr>
            <a:srgbClr val="FBAE40"/>
          </p15:clr>
        </p15:guide>
        <p15:guide id="7" orient="horz" pos="697" userDrawn="1">
          <p15:clr>
            <a:srgbClr val="FBAE40"/>
          </p15:clr>
        </p15:guide>
        <p15:guide id="8" orient="horz" pos="240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x1 Grid Layout">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31EE2C71-E6FD-4A5F-BC00-7290049C4471}"/>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714376" y="1686759"/>
            <a:ext cx="3579002"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userDrawn="1">
            <p:ph idx="10" hasCustomPrompt="1"/>
          </p:nvPr>
        </p:nvSpPr>
        <p:spPr>
          <a:xfrm>
            <a:off x="714377" y="2120011"/>
            <a:ext cx="3579002"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userDrawn="1"/>
        </p:nvCxnSpPr>
        <p:spPr>
          <a:xfrm>
            <a:off x="711994" y="2660476"/>
            <a:ext cx="771763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5FC9698A-599E-4227-BA19-18EFBBF3E0DD}"/>
              </a:ext>
            </a:extLst>
          </p:cNvPr>
          <p:cNvSpPr>
            <a:spLocks noGrp="1"/>
          </p:cNvSpPr>
          <p:nvPr>
            <p:ph idx="11" hasCustomPrompt="1"/>
          </p:nvPr>
        </p:nvSpPr>
        <p:spPr>
          <a:xfrm>
            <a:off x="715571" y="2803601"/>
            <a:ext cx="3579002"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8" name="Content Placeholder 2">
            <a:extLst>
              <a:ext uri="{FF2B5EF4-FFF2-40B4-BE49-F238E27FC236}">
                <a16:creationId xmlns:a16="http://schemas.microsoft.com/office/drawing/2014/main" id="{C4B470A9-B821-4D01-8FB4-31DF303421A9}"/>
              </a:ext>
            </a:extLst>
          </p:cNvPr>
          <p:cNvSpPr>
            <a:spLocks noGrp="1"/>
          </p:cNvSpPr>
          <p:nvPr>
            <p:ph idx="12" hasCustomPrompt="1"/>
          </p:nvPr>
        </p:nvSpPr>
        <p:spPr>
          <a:xfrm>
            <a:off x="715573" y="3236853"/>
            <a:ext cx="3579002" cy="42062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userDrawn="1"/>
        </p:nvCxnSpPr>
        <p:spPr>
          <a:xfrm>
            <a:off x="713184" y="3691764"/>
            <a:ext cx="771763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0C507C81-6817-4069-BC84-0CE4705AE16C}"/>
              </a:ext>
            </a:extLst>
          </p:cNvPr>
          <p:cNvSpPr>
            <a:spLocks noGrp="1"/>
          </p:cNvSpPr>
          <p:nvPr>
            <p:ph idx="15" hasCustomPrompt="1"/>
          </p:nvPr>
        </p:nvSpPr>
        <p:spPr>
          <a:xfrm>
            <a:off x="715574" y="3870141"/>
            <a:ext cx="3579002"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3" name="Content Placeholder 2">
            <a:extLst>
              <a:ext uri="{FF2B5EF4-FFF2-40B4-BE49-F238E27FC236}">
                <a16:creationId xmlns:a16="http://schemas.microsoft.com/office/drawing/2014/main" id="{94103820-8C7A-497C-BCBA-2CFEB4549C83}"/>
              </a:ext>
            </a:extLst>
          </p:cNvPr>
          <p:cNvSpPr>
            <a:spLocks noGrp="1"/>
          </p:cNvSpPr>
          <p:nvPr>
            <p:ph idx="16" hasCustomPrompt="1"/>
          </p:nvPr>
        </p:nvSpPr>
        <p:spPr>
          <a:xfrm>
            <a:off x="715576" y="4303394"/>
            <a:ext cx="3579002" cy="42062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16" name="Straight Connector 15">
            <a:extLst>
              <a:ext uri="{FF2B5EF4-FFF2-40B4-BE49-F238E27FC236}">
                <a16:creationId xmlns:a16="http://schemas.microsoft.com/office/drawing/2014/main" id="{1F1CE437-6AD8-4170-8DC8-66894266CE06}"/>
              </a:ext>
            </a:extLst>
          </p:cNvPr>
          <p:cNvCxnSpPr/>
          <p:nvPr userDrawn="1"/>
        </p:nvCxnSpPr>
        <p:spPr>
          <a:xfrm>
            <a:off x="714380" y="4785197"/>
            <a:ext cx="771763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0C02F409-DCF5-4241-BB5E-6E37CC8D3518}"/>
              </a:ext>
            </a:extLst>
          </p:cNvPr>
          <p:cNvSpPr>
            <a:spLocks noGrp="1"/>
          </p:cNvSpPr>
          <p:nvPr>
            <p:ph idx="13" hasCustomPrompt="1"/>
          </p:nvPr>
        </p:nvSpPr>
        <p:spPr>
          <a:xfrm>
            <a:off x="715573" y="4988550"/>
            <a:ext cx="3579002"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0" name="Content Placeholder 2">
            <a:extLst>
              <a:ext uri="{FF2B5EF4-FFF2-40B4-BE49-F238E27FC236}">
                <a16:creationId xmlns:a16="http://schemas.microsoft.com/office/drawing/2014/main" id="{2AC426E8-7005-475F-BC32-B5F0BA7A8A4C}"/>
              </a:ext>
            </a:extLst>
          </p:cNvPr>
          <p:cNvSpPr>
            <a:spLocks noGrp="1"/>
          </p:cNvSpPr>
          <p:nvPr>
            <p:ph idx="14" hasCustomPrompt="1"/>
          </p:nvPr>
        </p:nvSpPr>
        <p:spPr>
          <a:xfrm>
            <a:off x="715574" y="5421802"/>
            <a:ext cx="3579002"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4" name="Straight Connector 33">
            <a:extLst>
              <a:ext uri="{FF2B5EF4-FFF2-40B4-BE49-F238E27FC236}">
                <a16:creationId xmlns:a16="http://schemas.microsoft.com/office/drawing/2014/main" id="{8222804C-AFDD-4E8C-BFDC-31326A2127FA}"/>
              </a:ext>
            </a:extLst>
          </p:cNvPr>
          <p:cNvCxnSpPr/>
          <p:nvPr userDrawn="1"/>
        </p:nvCxnSpPr>
        <p:spPr>
          <a:xfrm>
            <a:off x="4572000" y="1686759"/>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66342B0E-1F8B-4D4C-ABA7-E43BC2B3F4AE}"/>
              </a:ext>
            </a:extLst>
          </p:cNvPr>
          <p:cNvSpPr>
            <a:spLocks noGrp="1"/>
          </p:cNvSpPr>
          <p:nvPr>
            <p:ph idx="17" hasCustomPrompt="1"/>
          </p:nvPr>
        </p:nvSpPr>
        <p:spPr>
          <a:xfrm>
            <a:off x="4850622" y="1688232"/>
            <a:ext cx="3579002"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5" name="Content Placeholder 2">
            <a:extLst>
              <a:ext uri="{FF2B5EF4-FFF2-40B4-BE49-F238E27FC236}">
                <a16:creationId xmlns:a16="http://schemas.microsoft.com/office/drawing/2014/main" id="{FCF3285B-83DB-4917-9F24-EC0C964DE403}"/>
              </a:ext>
            </a:extLst>
          </p:cNvPr>
          <p:cNvSpPr>
            <a:spLocks noGrp="1"/>
          </p:cNvSpPr>
          <p:nvPr>
            <p:ph idx="18" hasCustomPrompt="1"/>
          </p:nvPr>
        </p:nvSpPr>
        <p:spPr>
          <a:xfrm>
            <a:off x="4850623" y="2121485"/>
            <a:ext cx="3579002"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6" name="Content Placeholder 2">
            <a:extLst>
              <a:ext uri="{FF2B5EF4-FFF2-40B4-BE49-F238E27FC236}">
                <a16:creationId xmlns:a16="http://schemas.microsoft.com/office/drawing/2014/main" id="{8C88D8B1-0044-4EC5-B4CD-DB1095F378A4}"/>
              </a:ext>
            </a:extLst>
          </p:cNvPr>
          <p:cNvSpPr>
            <a:spLocks noGrp="1"/>
          </p:cNvSpPr>
          <p:nvPr>
            <p:ph idx="19" hasCustomPrompt="1"/>
          </p:nvPr>
        </p:nvSpPr>
        <p:spPr>
          <a:xfrm>
            <a:off x="4851817" y="2805075"/>
            <a:ext cx="3579002"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7" name="Content Placeholder 2">
            <a:extLst>
              <a:ext uri="{FF2B5EF4-FFF2-40B4-BE49-F238E27FC236}">
                <a16:creationId xmlns:a16="http://schemas.microsoft.com/office/drawing/2014/main" id="{9F6100E2-DAE8-4111-AF37-8909AA389FC1}"/>
              </a:ext>
            </a:extLst>
          </p:cNvPr>
          <p:cNvSpPr>
            <a:spLocks noGrp="1"/>
          </p:cNvSpPr>
          <p:nvPr>
            <p:ph idx="20" hasCustomPrompt="1"/>
          </p:nvPr>
        </p:nvSpPr>
        <p:spPr>
          <a:xfrm>
            <a:off x="4851819" y="3238327"/>
            <a:ext cx="3579002" cy="42062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30" name="Content Placeholder 2">
            <a:extLst>
              <a:ext uri="{FF2B5EF4-FFF2-40B4-BE49-F238E27FC236}">
                <a16:creationId xmlns:a16="http://schemas.microsoft.com/office/drawing/2014/main" id="{C0B1E9EC-56B4-4514-B189-24BD47F549F3}"/>
              </a:ext>
            </a:extLst>
          </p:cNvPr>
          <p:cNvSpPr>
            <a:spLocks noGrp="1"/>
          </p:cNvSpPr>
          <p:nvPr>
            <p:ph idx="23" hasCustomPrompt="1"/>
          </p:nvPr>
        </p:nvSpPr>
        <p:spPr>
          <a:xfrm>
            <a:off x="4851820" y="3871616"/>
            <a:ext cx="3579002"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1" name="Content Placeholder 2">
            <a:extLst>
              <a:ext uri="{FF2B5EF4-FFF2-40B4-BE49-F238E27FC236}">
                <a16:creationId xmlns:a16="http://schemas.microsoft.com/office/drawing/2014/main" id="{F685484E-408B-4771-9259-BAAC2A6E6017}"/>
              </a:ext>
            </a:extLst>
          </p:cNvPr>
          <p:cNvSpPr>
            <a:spLocks noGrp="1"/>
          </p:cNvSpPr>
          <p:nvPr>
            <p:ph idx="24" hasCustomPrompt="1"/>
          </p:nvPr>
        </p:nvSpPr>
        <p:spPr>
          <a:xfrm>
            <a:off x="4851822" y="4304868"/>
            <a:ext cx="3579002" cy="42062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8" name="Content Placeholder 2">
            <a:extLst>
              <a:ext uri="{FF2B5EF4-FFF2-40B4-BE49-F238E27FC236}">
                <a16:creationId xmlns:a16="http://schemas.microsoft.com/office/drawing/2014/main" id="{0EE05AF1-1486-45F2-B87D-2AE555B8D1CB}"/>
              </a:ext>
            </a:extLst>
          </p:cNvPr>
          <p:cNvSpPr>
            <a:spLocks noGrp="1"/>
          </p:cNvSpPr>
          <p:nvPr>
            <p:ph idx="21" hasCustomPrompt="1"/>
          </p:nvPr>
        </p:nvSpPr>
        <p:spPr>
          <a:xfrm>
            <a:off x="4851819" y="4990024"/>
            <a:ext cx="3579002"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9" name="Content Placeholder 2">
            <a:extLst>
              <a:ext uri="{FF2B5EF4-FFF2-40B4-BE49-F238E27FC236}">
                <a16:creationId xmlns:a16="http://schemas.microsoft.com/office/drawing/2014/main" id="{52C4B0E5-3C7E-4BC2-AA92-4156C26C91FF}"/>
              </a:ext>
            </a:extLst>
          </p:cNvPr>
          <p:cNvSpPr>
            <a:spLocks noGrp="1"/>
          </p:cNvSpPr>
          <p:nvPr>
            <p:ph idx="22" hasCustomPrompt="1"/>
          </p:nvPr>
        </p:nvSpPr>
        <p:spPr>
          <a:xfrm>
            <a:off x="4851820" y="5423276"/>
            <a:ext cx="3579002"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33" name="Rectangle 32">
            <a:extLst>
              <a:ext uri="{FF2B5EF4-FFF2-40B4-BE49-F238E27FC236}">
                <a16:creationId xmlns:a16="http://schemas.microsoft.com/office/drawing/2014/main" id="{A5480C56-313A-5C4D-A02B-5C10621A5061}"/>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35" name="Picture 34" descr="The University of Iowa">
            <a:extLst>
              <a:ext uri="{FF2B5EF4-FFF2-40B4-BE49-F238E27FC236}">
                <a16:creationId xmlns:a16="http://schemas.microsoft.com/office/drawing/2014/main" id="{2DA8F900-4BB3-134B-A7DE-0A6F63695305}"/>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36" name="Footer Placeholder 4">
            <a:extLst>
              <a:ext uri="{FF2B5EF4-FFF2-40B4-BE49-F238E27FC236}">
                <a16:creationId xmlns:a16="http://schemas.microsoft.com/office/drawing/2014/main" id="{B5B719EA-A20E-994C-8EEE-69E62E50742C}"/>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868536204"/>
      </p:ext>
    </p:extLst>
  </p:cSld>
  <p:clrMapOvr>
    <a:masterClrMapping/>
  </p:clrMapOvr>
  <p:extLst>
    <p:ext uri="{DCECCB84-F9BA-43D5-87BE-67443E8EF086}">
      <p15:sldGuideLst xmlns:p15="http://schemas.microsoft.com/office/powerpoint/2012/main">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6" orient="horz" pos="3744" userDrawn="1">
          <p15:clr>
            <a:srgbClr val="FBAE40"/>
          </p15:clr>
        </p15:guide>
        <p15:guide id="7" orient="horz" pos="697" userDrawn="1">
          <p15:clr>
            <a:srgbClr val="FBAE40"/>
          </p15:clr>
        </p15:guide>
        <p15:guide id="8" orient="horz" pos="240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x2 Grid Layout">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F947D672-DDE7-4F36-B79C-4245C5D115ED}"/>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714375" y="1756430"/>
            <a:ext cx="3600168" cy="374036"/>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714376" y="2237816"/>
            <a:ext cx="3600164" cy="12005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8" name="Straight Connector 7">
            <a:extLst>
              <a:ext uri="{FF2B5EF4-FFF2-40B4-BE49-F238E27FC236}">
                <a16:creationId xmlns:a16="http://schemas.microsoft.com/office/drawing/2014/main" id="{69FB9F7B-CC85-4936-BE2A-DF6B8BF46018}"/>
              </a:ext>
            </a:extLst>
          </p:cNvPr>
          <p:cNvCxnSpPr/>
          <p:nvPr userDrawn="1"/>
        </p:nvCxnSpPr>
        <p:spPr>
          <a:xfrm>
            <a:off x="711994" y="3790765"/>
            <a:ext cx="771763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3" name="Content Placeholder 2">
            <a:extLst>
              <a:ext uri="{FF2B5EF4-FFF2-40B4-BE49-F238E27FC236}">
                <a16:creationId xmlns:a16="http://schemas.microsoft.com/office/drawing/2014/main" id="{FDFA8ABE-0B6C-4930-94A9-A2BB4166E51F}"/>
              </a:ext>
            </a:extLst>
          </p:cNvPr>
          <p:cNvSpPr>
            <a:spLocks noGrp="1"/>
          </p:cNvSpPr>
          <p:nvPr>
            <p:ph idx="17" hasCustomPrompt="1"/>
          </p:nvPr>
        </p:nvSpPr>
        <p:spPr>
          <a:xfrm>
            <a:off x="718539" y="4109427"/>
            <a:ext cx="3600168" cy="374036"/>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4" name="Content Placeholder 2">
            <a:extLst>
              <a:ext uri="{FF2B5EF4-FFF2-40B4-BE49-F238E27FC236}">
                <a16:creationId xmlns:a16="http://schemas.microsoft.com/office/drawing/2014/main" id="{47E91DB8-4856-4AED-8362-60627F681EE8}"/>
              </a:ext>
            </a:extLst>
          </p:cNvPr>
          <p:cNvSpPr>
            <a:spLocks noGrp="1"/>
          </p:cNvSpPr>
          <p:nvPr>
            <p:ph idx="18" hasCustomPrompt="1"/>
          </p:nvPr>
        </p:nvSpPr>
        <p:spPr>
          <a:xfrm>
            <a:off x="718540" y="4590814"/>
            <a:ext cx="3600164" cy="118197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userDrawn="1"/>
        </p:nvCxnSpPr>
        <p:spPr>
          <a:xfrm>
            <a:off x="4572000" y="1679385"/>
            <a:ext cx="0" cy="427276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4825293" y="1746378"/>
            <a:ext cx="3600168" cy="374036"/>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4825294" y="2227764"/>
            <a:ext cx="3600168" cy="12005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5" name="Content Placeholder 2">
            <a:extLst>
              <a:ext uri="{FF2B5EF4-FFF2-40B4-BE49-F238E27FC236}">
                <a16:creationId xmlns:a16="http://schemas.microsoft.com/office/drawing/2014/main" id="{76BD4A33-C7CC-4380-A2BB-ECC6C2FB7225}"/>
              </a:ext>
            </a:extLst>
          </p:cNvPr>
          <p:cNvSpPr>
            <a:spLocks noGrp="1"/>
          </p:cNvSpPr>
          <p:nvPr>
            <p:ph idx="19" hasCustomPrompt="1"/>
          </p:nvPr>
        </p:nvSpPr>
        <p:spPr>
          <a:xfrm>
            <a:off x="4829457" y="4099375"/>
            <a:ext cx="3600168" cy="374036"/>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6" name="Content Placeholder 2">
            <a:extLst>
              <a:ext uri="{FF2B5EF4-FFF2-40B4-BE49-F238E27FC236}">
                <a16:creationId xmlns:a16="http://schemas.microsoft.com/office/drawing/2014/main" id="{4CD0BB64-6643-42CE-AFE7-372305F21233}"/>
              </a:ext>
            </a:extLst>
          </p:cNvPr>
          <p:cNvSpPr>
            <a:spLocks noGrp="1"/>
          </p:cNvSpPr>
          <p:nvPr>
            <p:ph idx="20" hasCustomPrompt="1"/>
          </p:nvPr>
        </p:nvSpPr>
        <p:spPr>
          <a:xfrm>
            <a:off x="4829458" y="4580761"/>
            <a:ext cx="3600168" cy="12005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1" name="Rectangle 20">
            <a:extLst>
              <a:ext uri="{FF2B5EF4-FFF2-40B4-BE49-F238E27FC236}">
                <a16:creationId xmlns:a16="http://schemas.microsoft.com/office/drawing/2014/main" id="{D8D606F0-071A-A842-B316-9BEBD143AC36}"/>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17" name="Picture 16" descr="The University of Iowa">
            <a:extLst>
              <a:ext uri="{FF2B5EF4-FFF2-40B4-BE49-F238E27FC236}">
                <a16:creationId xmlns:a16="http://schemas.microsoft.com/office/drawing/2014/main" id="{70498093-055A-1249-80EE-EB69C10A937B}"/>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18" name="Footer Placeholder 4">
            <a:extLst>
              <a:ext uri="{FF2B5EF4-FFF2-40B4-BE49-F238E27FC236}">
                <a16:creationId xmlns:a16="http://schemas.microsoft.com/office/drawing/2014/main" id="{8EEADFDD-6D39-8041-B44B-CC11D0FD544F}"/>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748418329"/>
      </p:ext>
    </p:extLst>
  </p:cSld>
  <p:clrMapOvr>
    <a:masterClrMapping/>
  </p:clrMapOvr>
  <p:extLst>
    <p:ext uri="{DCECCB84-F9BA-43D5-87BE-67443E8EF086}">
      <p15:sldGuideLst xmlns:p15="http://schemas.microsoft.com/office/powerpoint/2012/main">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6" orient="horz" pos="2400" userDrawn="1">
          <p15:clr>
            <a:srgbClr val="FBAE40"/>
          </p15:clr>
        </p15:guide>
        <p15:guide id="7" orient="horz" pos="697"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Column Stat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C3D46F0-0006-469D-9C96-A2B5BF708743}"/>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704310" y="2849850"/>
            <a:ext cx="1306682" cy="787298"/>
          </a:xfrm>
        </p:spPr>
        <p:txBody>
          <a:bodyPr lIns="0" tIns="0" rIns="0" bIns="0">
            <a:noAutofit/>
          </a:bodyPr>
          <a:lstStyle>
            <a:lvl1pPr marL="0" indent="0" algn="l">
              <a:buSzPct val="95000"/>
              <a:buFont typeface="Arial" panose="020B0604020202020204" pitchFamily="34" charset="0"/>
              <a:buNone/>
              <a:defRPr sz="4125"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sp>
        <p:nvSpPr>
          <p:cNvPr id="52" name="Picture Placeholder 50">
            <a:extLst>
              <a:ext uri="{FF2B5EF4-FFF2-40B4-BE49-F238E27FC236}">
                <a16:creationId xmlns:a16="http://schemas.microsoft.com/office/drawing/2014/main" id="{8D984633-F962-1848-A009-619CB8211633}"/>
              </a:ext>
            </a:extLst>
          </p:cNvPr>
          <p:cNvSpPr>
            <a:spLocks noGrp="1"/>
          </p:cNvSpPr>
          <p:nvPr>
            <p:ph type="pic" sz="quarter" idx="20"/>
          </p:nvPr>
        </p:nvSpPr>
        <p:spPr>
          <a:xfrm>
            <a:off x="2141220" y="2469136"/>
            <a:ext cx="940541" cy="930491"/>
          </a:xfrm>
        </p:spPr>
        <p:txBody>
          <a:bodyPr/>
          <a:lstStyle>
            <a:lvl1pPr marL="0" indent="0">
              <a:buNone/>
              <a:defRPr/>
            </a:lvl1pPr>
          </a:lstStyle>
          <a:p>
            <a:endParaRPr lang="en-US"/>
          </a:p>
        </p:txBody>
      </p:sp>
      <p:cxnSp>
        <p:nvCxnSpPr>
          <p:cNvPr id="14" name="Straight Connector 13">
            <a:extLst>
              <a:ext uri="{FF2B5EF4-FFF2-40B4-BE49-F238E27FC236}">
                <a16:creationId xmlns:a16="http://schemas.microsoft.com/office/drawing/2014/main" id="{44DE3AB4-3020-8D45-86B7-592F12CB716B}"/>
              </a:ext>
              <a:ext uri="{C183D7F6-B498-43B3-948B-1728B52AA6E4}">
                <adec:decorative xmlns:adec="http://schemas.microsoft.com/office/drawing/2017/decorative" val="1"/>
              </a:ext>
            </a:extLst>
          </p:cNvPr>
          <p:cNvCxnSpPr>
            <a:cxnSpLocks/>
          </p:cNvCxnSpPr>
          <p:nvPr userDrawn="1"/>
        </p:nvCxnSpPr>
        <p:spPr>
          <a:xfrm>
            <a:off x="672385" y="3573316"/>
            <a:ext cx="2409376"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6" name="Content Placeholder 2">
            <a:extLst>
              <a:ext uri="{FF2B5EF4-FFF2-40B4-BE49-F238E27FC236}">
                <a16:creationId xmlns:a16="http://schemas.microsoft.com/office/drawing/2014/main" id="{DC4E94AD-16D9-BE4C-8C57-CFA6654E1BD9}"/>
              </a:ext>
            </a:extLst>
          </p:cNvPr>
          <p:cNvSpPr>
            <a:spLocks noGrp="1"/>
          </p:cNvSpPr>
          <p:nvPr>
            <p:ph idx="14" hasCustomPrompt="1"/>
          </p:nvPr>
        </p:nvSpPr>
        <p:spPr>
          <a:xfrm>
            <a:off x="704310" y="3789196"/>
            <a:ext cx="2377451" cy="1061801"/>
          </a:xfrm>
        </p:spPr>
        <p:txBody>
          <a:bodyPr lIns="0" tIns="0" rIns="0" bIns="0">
            <a:normAutofit/>
          </a:bodyPr>
          <a:lstStyle>
            <a:lvl1pPr marL="0" indent="0" algn="l">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9" name="Content Placeholder 2">
            <a:extLst>
              <a:ext uri="{FF2B5EF4-FFF2-40B4-BE49-F238E27FC236}">
                <a16:creationId xmlns:a16="http://schemas.microsoft.com/office/drawing/2014/main" id="{E64293C0-60B2-3341-9C38-86DF7ACA51DC}"/>
              </a:ext>
            </a:extLst>
          </p:cNvPr>
          <p:cNvSpPr>
            <a:spLocks noGrp="1"/>
          </p:cNvSpPr>
          <p:nvPr>
            <p:ph idx="21" hasCustomPrompt="1"/>
          </p:nvPr>
        </p:nvSpPr>
        <p:spPr>
          <a:xfrm>
            <a:off x="3436853" y="2849850"/>
            <a:ext cx="1306682" cy="787298"/>
          </a:xfrm>
        </p:spPr>
        <p:txBody>
          <a:bodyPr lIns="0" tIns="0" rIns="0" bIns="0">
            <a:noAutofit/>
          </a:bodyPr>
          <a:lstStyle>
            <a:lvl1pPr marL="0" indent="0" algn="l">
              <a:buSzPct val="95000"/>
              <a:buFont typeface="Arial" panose="020B0604020202020204" pitchFamily="34" charset="0"/>
              <a:buNone/>
              <a:defRPr sz="4125"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cxnSp>
        <p:nvCxnSpPr>
          <p:cNvPr id="20" name="Straight Connector 19">
            <a:extLst>
              <a:ext uri="{FF2B5EF4-FFF2-40B4-BE49-F238E27FC236}">
                <a16:creationId xmlns:a16="http://schemas.microsoft.com/office/drawing/2014/main" id="{1799B91B-7CDD-284B-99CF-8408146B2C0D}"/>
              </a:ext>
              <a:ext uri="{C183D7F6-B498-43B3-948B-1728B52AA6E4}">
                <adec:decorative xmlns:adec="http://schemas.microsoft.com/office/drawing/2017/decorative" val="1"/>
              </a:ext>
            </a:extLst>
          </p:cNvPr>
          <p:cNvCxnSpPr>
            <a:cxnSpLocks/>
          </p:cNvCxnSpPr>
          <p:nvPr userDrawn="1"/>
        </p:nvCxnSpPr>
        <p:spPr>
          <a:xfrm>
            <a:off x="3404928" y="3573316"/>
            <a:ext cx="2409376"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8BB67D17-F456-FC43-9C41-9344D6EEB07B}"/>
              </a:ext>
            </a:extLst>
          </p:cNvPr>
          <p:cNvSpPr>
            <a:spLocks noGrp="1"/>
          </p:cNvSpPr>
          <p:nvPr>
            <p:ph idx="22" hasCustomPrompt="1"/>
          </p:nvPr>
        </p:nvSpPr>
        <p:spPr>
          <a:xfrm>
            <a:off x="3436853" y="3789196"/>
            <a:ext cx="2377451" cy="1061801"/>
          </a:xfrm>
        </p:spPr>
        <p:txBody>
          <a:bodyPr lIns="0" tIns="0" rIns="0" bIns="0">
            <a:normAutofit/>
          </a:bodyPr>
          <a:lstStyle>
            <a:lvl1pPr marL="0" indent="0" algn="l">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6" name="Content Placeholder 2">
            <a:extLst>
              <a:ext uri="{FF2B5EF4-FFF2-40B4-BE49-F238E27FC236}">
                <a16:creationId xmlns:a16="http://schemas.microsoft.com/office/drawing/2014/main" id="{60F6E28A-AB38-A64F-9481-C9F0437BFEA5}"/>
              </a:ext>
            </a:extLst>
          </p:cNvPr>
          <p:cNvSpPr>
            <a:spLocks noGrp="1"/>
          </p:cNvSpPr>
          <p:nvPr>
            <p:ph idx="24" hasCustomPrompt="1"/>
          </p:nvPr>
        </p:nvSpPr>
        <p:spPr>
          <a:xfrm>
            <a:off x="6169397" y="2849850"/>
            <a:ext cx="1306682" cy="787298"/>
          </a:xfrm>
        </p:spPr>
        <p:txBody>
          <a:bodyPr lIns="0" tIns="0" rIns="0" bIns="0">
            <a:noAutofit/>
          </a:bodyPr>
          <a:lstStyle>
            <a:lvl1pPr marL="0" indent="0" algn="l">
              <a:buSzPct val="95000"/>
              <a:buFont typeface="Arial" panose="020B0604020202020204" pitchFamily="34" charset="0"/>
              <a:buNone/>
              <a:defRPr sz="4125"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cxnSp>
        <p:nvCxnSpPr>
          <p:cNvPr id="27" name="Straight Connector 26">
            <a:extLst>
              <a:ext uri="{FF2B5EF4-FFF2-40B4-BE49-F238E27FC236}">
                <a16:creationId xmlns:a16="http://schemas.microsoft.com/office/drawing/2014/main" id="{F9F7D2B0-E449-FD45-9789-FC204088E97C}"/>
              </a:ext>
              <a:ext uri="{C183D7F6-B498-43B3-948B-1728B52AA6E4}">
                <adec:decorative xmlns:adec="http://schemas.microsoft.com/office/drawing/2017/decorative" val="1"/>
              </a:ext>
            </a:extLst>
          </p:cNvPr>
          <p:cNvCxnSpPr>
            <a:cxnSpLocks/>
          </p:cNvCxnSpPr>
          <p:nvPr userDrawn="1"/>
        </p:nvCxnSpPr>
        <p:spPr>
          <a:xfrm>
            <a:off x="6137472" y="3573316"/>
            <a:ext cx="2409376"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86FE37F4-1DCF-2D40-845F-6C10AC016C29}"/>
              </a:ext>
            </a:extLst>
          </p:cNvPr>
          <p:cNvSpPr>
            <a:spLocks noGrp="1"/>
          </p:cNvSpPr>
          <p:nvPr>
            <p:ph idx="25" hasCustomPrompt="1"/>
          </p:nvPr>
        </p:nvSpPr>
        <p:spPr>
          <a:xfrm>
            <a:off x="6169397" y="3789196"/>
            <a:ext cx="2377451" cy="1061801"/>
          </a:xfrm>
        </p:spPr>
        <p:txBody>
          <a:bodyPr lIns="0" tIns="0" rIns="0" bIns="0">
            <a:normAutofit/>
          </a:bodyPr>
          <a:lstStyle>
            <a:lvl1pPr marL="0" indent="0" algn="l">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8" name="Rectangle 17">
            <a:extLst>
              <a:ext uri="{FF2B5EF4-FFF2-40B4-BE49-F238E27FC236}">
                <a16:creationId xmlns:a16="http://schemas.microsoft.com/office/drawing/2014/main" id="{C6F1B24E-B6B2-2D4F-8CE9-C10E33FBF4C2}"/>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30" name="Picture 29" descr="The University of Iowa">
            <a:extLst>
              <a:ext uri="{FF2B5EF4-FFF2-40B4-BE49-F238E27FC236}">
                <a16:creationId xmlns:a16="http://schemas.microsoft.com/office/drawing/2014/main" id="{B9F9D999-694A-C64C-9BA8-FF37455DDD79}"/>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31" name="Footer Placeholder 4">
            <a:extLst>
              <a:ext uri="{FF2B5EF4-FFF2-40B4-BE49-F238E27FC236}">
                <a16:creationId xmlns:a16="http://schemas.microsoft.com/office/drawing/2014/main" id="{A000685F-E841-A44D-AC9C-173BD5E3C25A}"/>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
        <p:nvSpPr>
          <p:cNvPr id="34" name="Picture Placeholder 50">
            <a:extLst>
              <a:ext uri="{FF2B5EF4-FFF2-40B4-BE49-F238E27FC236}">
                <a16:creationId xmlns:a16="http://schemas.microsoft.com/office/drawing/2014/main" id="{F52BFEB6-775B-5540-A1D7-F6E3DDCDB834}"/>
              </a:ext>
            </a:extLst>
          </p:cNvPr>
          <p:cNvSpPr>
            <a:spLocks noGrp="1"/>
          </p:cNvSpPr>
          <p:nvPr>
            <p:ph type="pic" sz="quarter" idx="28"/>
          </p:nvPr>
        </p:nvSpPr>
        <p:spPr>
          <a:xfrm>
            <a:off x="4873763" y="2484685"/>
            <a:ext cx="940541" cy="930491"/>
          </a:xfrm>
        </p:spPr>
        <p:txBody>
          <a:bodyPr/>
          <a:lstStyle>
            <a:lvl1pPr marL="0" indent="0">
              <a:buNone/>
              <a:defRPr/>
            </a:lvl1pPr>
          </a:lstStyle>
          <a:p>
            <a:endParaRPr lang="en-US"/>
          </a:p>
        </p:txBody>
      </p:sp>
      <p:sp>
        <p:nvSpPr>
          <p:cNvPr id="35" name="Picture Placeholder 50">
            <a:extLst>
              <a:ext uri="{FF2B5EF4-FFF2-40B4-BE49-F238E27FC236}">
                <a16:creationId xmlns:a16="http://schemas.microsoft.com/office/drawing/2014/main" id="{3B2767A3-945C-8A48-8F63-467E5E2A4DDF}"/>
              </a:ext>
            </a:extLst>
          </p:cNvPr>
          <p:cNvSpPr>
            <a:spLocks noGrp="1"/>
          </p:cNvSpPr>
          <p:nvPr>
            <p:ph type="pic" sz="quarter" idx="29"/>
          </p:nvPr>
        </p:nvSpPr>
        <p:spPr>
          <a:xfrm>
            <a:off x="7606307" y="2484685"/>
            <a:ext cx="940541" cy="930491"/>
          </a:xfrm>
        </p:spPr>
        <p:txBody>
          <a:bodyPr/>
          <a:lstStyle>
            <a:lvl1pPr marL="0" indent="0">
              <a:buNone/>
              <a:defRPr/>
            </a:lvl1pPr>
          </a:lstStyle>
          <a:p>
            <a:endParaRPr lang="en-US"/>
          </a:p>
        </p:txBody>
      </p:sp>
    </p:spTree>
    <p:extLst>
      <p:ext uri="{BB962C8B-B14F-4D97-AF65-F5344CB8AC3E}">
        <p14:creationId xmlns:p14="http://schemas.microsoft.com/office/powerpoint/2010/main" val="1710712687"/>
      </p:ext>
    </p:extLst>
  </p:cSld>
  <p:clrMapOvr>
    <a:masterClrMapping/>
  </p:clrMapOvr>
  <p:extLst>
    <p:ext uri="{DCECCB84-F9BA-43D5-87BE-67443E8EF086}">
      <p15:sldGuideLst xmlns:p15="http://schemas.microsoft.com/office/powerpoint/2012/main">
        <p15:guide id="1" orient="horz" pos="2400" userDrawn="1">
          <p15:clr>
            <a:srgbClr val="FBAE40"/>
          </p15:clr>
        </p15:guide>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6" orient="horz" pos="3744" userDrawn="1">
          <p15:clr>
            <a:srgbClr val="FBAE40"/>
          </p15:clr>
        </p15:guide>
        <p15:guide id="7" orient="horz" pos="697"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C3D46F0-0006-469D-9C96-A2B5BF708743}"/>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E7A2738-1D29-40DE-AACF-F60CD708E892}"/>
              </a:ext>
              <a:ext uri="{C183D7F6-B498-43B3-948B-1728B52AA6E4}">
                <adec:decorative xmlns:adec="http://schemas.microsoft.com/office/drawing/2017/decorative" val="1"/>
              </a:ext>
            </a:extLst>
          </p:cNvPr>
          <p:cNvCxnSpPr/>
          <p:nvPr userDrawn="1"/>
        </p:nvCxnSpPr>
        <p:spPr>
          <a:xfrm>
            <a:off x="1901902" y="2921860"/>
            <a:ext cx="5333261"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D1ADFA24-184F-46B9-B1D0-3FBB044F3673}"/>
              </a:ext>
              <a:ext uri="{C183D7F6-B498-43B3-948B-1728B52AA6E4}">
                <adec:decorative xmlns:adec="http://schemas.microsoft.com/office/drawing/2017/decorative" val="1"/>
              </a:ext>
            </a:extLst>
          </p:cNvPr>
          <p:cNvSpPr/>
          <p:nvPr userDrawn="1"/>
        </p:nvSpPr>
        <p:spPr>
          <a:xfrm>
            <a:off x="1216102" y="2266313"/>
            <a:ext cx="13716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Picture Placeholder 3">
            <a:extLst>
              <a:ext uri="{FF2B5EF4-FFF2-40B4-BE49-F238E27FC236}">
                <a16:creationId xmlns:a16="http://schemas.microsoft.com/office/drawing/2014/main" id="{DC306F30-B3C1-E74C-B18C-7075DB0761DE}"/>
              </a:ext>
            </a:extLst>
          </p:cNvPr>
          <p:cNvSpPr>
            <a:spLocks noGrp="1"/>
          </p:cNvSpPr>
          <p:nvPr>
            <p:ph type="pic" sz="quarter" idx="21"/>
          </p:nvPr>
        </p:nvSpPr>
        <p:spPr>
          <a:xfrm>
            <a:off x="1472729" y="2553043"/>
            <a:ext cx="886809" cy="878171"/>
          </a:xfrm>
        </p:spPr>
        <p:txBody>
          <a:bodyPr/>
          <a:lstStyle>
            <a:lvl1pPr>
              <a:buNone/>
              <a:defRPr/>
            </a:lvl1pPr>
          </a:lstStyle>
          <a:p>
            <a:endParaRPr lang="en-US"/>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714375" y="4078664"/>
            <a:ext cx="2375055"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3462289" y="4078664"/>
            <a:ext cx="2230029"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2</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6047636" y="4078663"/>
            <a:ext cx="2375055"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8" name="Rectangle 17">
            <a:extLst>
              <a:ext uri="{FF2B5EF4-FFF2-40B4-BE49-F238E27FC236}">
                <a16:creationId xmlns:a16="http://schemas.microsoft.com/office/drawing/2014/main" id="{C6F1B24E-B6B2-2D4F-8CE9-C10E33FBF4C2}"/>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24" name="Picture 23" descr="The University of Iowa">
            <a:extLst>
              <a:ext uri="{FF2B5EF4-FFF2-40B4-BE49-F238E27FC236}">
                <a16:creationId xmlns:a16="http://schemas.microsoft.com/office/drawing/2014/main" id="{A13C9DCC-5284-6A4A-A857-E196C97A3071}"/>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28" name="Footer Placeholder 4">
            <a:extLst>
              <a:ext uri="{FF2B5EF4-FFF2-40B4-BE49-F238E27FC236}">
                <a16:creationId xmlns:a16="http://schemas.microsoft.com/office/drawing/2014/main" id="{EE85593F-9DA3-E843-83EA-BB61BA6E56AE}"/>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
        <p:nvSpPr>
          <p:cNvPr id="29" name="Oval 28">
            <a:extLst>
              <a:ext uri="{FF2B5EF4-FFF2-40B4-BE49-F238E27FC236}">
                <a16:creationId xmlns:a16="http://schemas.microsoft.com/office/drawing/2014/main" id="{DF1D17A9-33ED-0C42-9E29-A5641F8C0AFE}"/>
              </a:ext>
              <a:ext uri="{C183D7F6-B498-43B3-948B-1728B52AA6E4}">
                <adec:decorative xmlns:adec="http://schemas.microsoft.com/office/drawing/2017/decorative" val="1"/>
              </a:ext>
            </a:extLst>
          </p:cNvPr>
          <p:cNvSpPr/>
          <p:nvPr userDrawn="1"/>
        </p:nvSpPr>
        <p:spPr>
          <a:xfrm>
            <a:off x="3859924" y="2266313"/>
            <a:ext cx="13716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Picture Placeholder 3">
            <a:extLst>
              <a:ext uri="{FF2B5EF4-FFF2-40B4-BE49-F238E27FC236}">
                <a16:creationId xmlns:a16="http://schemas.microsoft.com/office/drawing/2014/main" id="{569A0A84-E625-844B-BFE2-C1C6287E290E}"/>
              </a:ext>
            </a:extLst>
          </p:cNvPr>
          <p:cNvSpPr>
            <a:spLocks noGrp="1"/>
          </p:cNvSpPr>
          <p:nvPr>
            <p:ph type="pic" sz="quarter" idx="24"/>
          </p:nvPr>
        </p:nvSpPr>
        <p:spPr>
          <a:xfrm>
            <a:off x="4103299" y="2553043"/>
            <a:ext cx="886809" cy="878171"/>
          </a:xfrm>
        </p:spPr>
        <p:txBody>
          <a:bodyPr/>
          <a:lstStyle>
            <a:lvl1pPr>
              <a:buNone/>
              <a:defRPr/>
            </a:lvl1pPr>
          </a:lstStyle>
          <a:p>
            <a:endParaRPr lang="en-US"/>
          </a:p>
        </p:txBody>
      </p:sp>
      <p:sp>
        <p:nvSpPr>
          <p:cNvPr id="31" name="Oval 30">
            <a:extLst>
              <a:ext uri="{FF2B5EF4-FFF2-40B4-BE49-F238E27FC236}">
                <a16:creationId xmlns:a16="http://schemas.microsoft.com/office/drawing/2014/main" id="{A5736D78-B363-E54C-9445-910A8845B60F}"/>
              </a:ext>
              <a:ext uri="{C183D7F6-B498-43B3-948B-1728B52AA6E4}">
                <adec:decorative xmlns:adec="http://schemas.microsoft.com/office/drawing/2017/decorative" val="1"/>
              </a:ext>
            </a:extLst>
          </p:cNvPr>
          <p:cNvSpPr/>
          <p:nvPr userDrawn="1"/>
        </p:nvSpPr>
        <p:spPr>
          <a:xfrm>
            <a:off x="6503747" y="2265939"/>
            <a:ext cx="13716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2" name="Picture Placeholder 3">
            <a:extLst>
              <a:ext uri="{FF2B5EF4-FFF2-40B4-BE49-F238E27FC236}">
                <a16:creationId xmlns:a16="http://schemas.microsoft.com/office/drawing/2014/main" id="{AE5BD224-C6F0-A44B-8415-008E871A701D}"/>
              </a:ext>
            </a:extLst>
          </p:cNvPr>
          <p:cNvSpPr>
            <a:spLocks noGrp="1"/>
          </p:cNvSpPr>
          <p:nvPr>
            <p:ph type="pic" sz="quarter" idx="25"/>
          </p:nvPr>
        </p:nvSpPr>
        <p:spPr>
          <a:xfrm>
            <a:off x="6760374" y="2552669"/>
            <a:ext cx="886809" cy="878171"/>
          </a:xfrm>
        </p:spPr>
        <p:txBody>
          <a:bodyPr/>
          <a:lstStyle>
            <a:lvl1pPr>
              <a:buNone/>
              <a:defRPr/>
            </a:lvl1pPr>
          </a:lstStyle>
          <a:p>
            <a:endParaRPr lang="en-US"/>
          </a:p>
        </p:txBody>
      </p:sp>
    </p:spTree>
    <p:extLst>
      <p:ext uri="{BB962C8B-B14F-4D97-AF65-F5344CB8AC3E}">
        <p14:creationId xmlns:p14="http://schemas.microsoft.com/office/powerpoint/2010/main" val="733951917"/>
      </p:ext>
    </p:extLst>
  </p:cSld>
  <p:clrMapOvr>
    <a:masterClrMapping/>
  </p:clrMapOvr>
  <p:extLst>
    <p:ext uri="{DCECCB84-F9BA-43D5-87BE-67443E8EF086}">
      <p15:sldGuideLst xmlns:p15="http://schemas.microsoft.com/office/powerpoint/2012/main">
        <p15:guide id="1" orient="horz" pos="2400" userDrawn="1">
          <p15:clr>
            <a:srgbClr val="FBAE40"/>
          </p15:clr>
        </p15:guide>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6" orient="horz" pos="3744" userDrawn="1">
          <p15:clr>
            <a:srgbClr val="FBAE40"/>
          </p15:clr>
        </p15:guide>
        <p15:guide id="7" orient="horz" pos="697"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731044" y="2677626"/>
            <a:ext cx="6858000" cy="1843238"/>
          </a:xfrm>
        </p:spPr>
        <p:txBody>
          <a:bodyPr lIns="0" tIns="0" rIns="0" bIns="0" anchor="t" anchorCtr="0">
            <a:normAutofit/>
          </a:bodyPr>
          <a:lstStyle>
            <a:lvl1pPr algn="l">
              <a:defRPr sz="5200" b="1">
                <a:solidFill>
                  <a:schemeClr val="tx1"/>
                </a:solidFill>
                <a:latin typeface="Roboto" panose="02000000000000000000" pitchFamily="2" charset="0"/>
                <a:ea typeface="Roboto" panose="02000000000000000000" pitchFamily="2" charset="0"/>
                <a:cs typeface="Arial" panose="020B0604020202020204" pitchFamily="34" charset="0"/>
              </a:defRPr>
            </a:lvl1pPr>
          </a:lstStyle>
          <a:p>
            <a:r>
              <a:rPr lang="en-US"/>
              <a:t>Presentation Title Goes Right Here</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userDrawn="1"/>
        </p:nvCxnSpPr>
        <p:spPr>
          <a:xfrm>
            <a:off x="730595" y="2438725"/>
            <a:ext cx="576398"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731044" y="4709626"/>
            <a:ext cx="7765770" cy="365125"/>
          </a:xfrm>
        </p:spPr>
        <p:txBody>
          <a:bodyPr lIns="0" tIns="0" rIns="0" bIns="0">
            <a:normAutofit/>
          </a:bodyPr>
          <a:lstStyle>
            <a:lvl1pPr marL="0" indent="0" algn="l">
              <a:buNone/>
              <a:defRPr sz="2200" b="1">
                <a:solidFill>
                  <a:schemeClr val="tx1"/>
                </a:solidFill>
                <a:latin typeface="Roboto" panose="02000000000000000000" pitchFamily="2" charset="0"/>
                <a:ea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PRESENTATION SUBTITLE</a:t>
            </a:r>
          </a:p>
        </p:txBody>
      </p:sp>
      <p:sp>
        <p:nvSpPr>
          <p:cNvPr id="6" name="Text Placeholder 15">
            <a:extLst>
              <a:ext uri="{FF2B5EF4-FFF2-40B4-BE49-F238E27FC236}">
                <a16:creationId xmlns:a16="http://schemas.microsoft.com/office/drawing/2014/main" id="{2BBC7A98-1B1E-8545-AABD-0F79723A230C}"/>
              </a:ext>
            </a:extLst>
          </p:cNvPr>
          <p:cNvSpPr>
            <a:spLocks noGrp="1"/>
          </p:cNvSpPr>
          <p:nvPr>
            <p:ph type="body" sz="quarter" idx="10" hasCustomPrompt="1"/>
          </p:nvPr>
        </p:nvSpPr>
        <p:spPr>
          <a:xfrm>
            <a:off x="731044" y="5098725"/>
            <a:ext cx="7765770" cy="414991"/>
          </a:xfrm>
        </p:spPr>
        <p:txBody>
          <a:bodyPr lIns="0" tIns="0" rIns="0" bIns="0">
            <a:normAutofit/>
          </a:bodyPr>
          <a:lstStyle>
            <a:lvl1pPr marL="0" indent="0">
              <a:buNone/>
              <a:defRPr sz="2200">
                <a:solidFill>
                  <a:schemeClr val="tx1"/>
                </a:solidFill>
                <a:latin typeface="Roboto" panose="02000000000000000000" pitchFamily="2" charset="0"/>
                <a:ea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Month XX, 2020</a:t>
            </a:r>
          </a:p>
        </p:txBody>
      </p:sp>
      <p:sp>
        <p:nvSpPr>
          <p:cNvPr id="7" name="Footer Placeholder 4">
            <a:extLst>
              <a:ext uri="{FF2B5EF4-FFF2-40B4-BE49-F238E27FC236}">
                <a16:creationId xmlns:a16="http://schemas.microsoft.com/office/drawing/2014/main" id="{AA810B86-CAB7-EA43-BC2F-6E66762DC8D3}"/>
              </a:ext>
            </a:extLst>
          </p:cNvPr>
          <p:cNvSpPr>
            <a:spLocks noGrp="1"/>
          </p:cNvSpPr>
          <p:nvPr>
            <p:ph type="ftr" sz="quarter" idx="3"/>
          </p:nvPr>
        </p:nvSpPr>
        <p:spPr>
          <a:xfrm>
            <a:off x="714375" y="1774217"/>
            <a:ext cx="6874669" cy="365125"/>
          </a:xfrm>
          <a:prstGeom prst="rect">
            <a:avLst/>
          </a:prstGeom>
          <a:noFill/>
        </p:spPr>
        <p:txBody>
          <a:bodyPr vert="horz" lIns="0" tIns="0" rIns="0" bIns="0" rtlCol="0" anchor="ctr"/>
          <a:lstStyle>
            <a:lvl1pPr algn="l">
              <a:defRPr sz="1650" b="0">
                <a:solidFill>
                  <a:schemeClr val="tx1"/>
                </a:solidFill>
                <a:latin typeface="Roboto" panose="02000000000000000000" pitchFamily="2" charset="0"/>
                <a:ea typeface="Roboto" panose="02000000000000000000" pitchFamily="2" charset="0"/>
              </a:defRPr>
            </a:lvl1pPr>
          </a:lstStyle>
          <a:p>
            <a:r>
              <a:rPr lang="en-US"/>
              <a:t>Insert-&gt;Header and Footer-&gt;Type Customizable Name</a:t>
            </a:r>
          </a:p>
        </p:txBody>
      </p:sp>
      <p:pic>
        <p:nvPicPr>
          <p:cNvPr id="9" name="Picture 8" descr="The University of Iowa">
            <a:extLst>
              <a:ext uri="{FF2B5EF4-FFF2-40B4-BE49-F238E27FC236}">
                <a16:creationId xmlns:a16="http://schemas.microsoft.com/office/drawing/2014/main" id="{2BFB147F-9BD6-AA42-8D58-18E266C69A12}"/>
              </a:ext>
            </a:extLst>
          </p:cNvPr>
          <p:cNvPicPr>
            <a:picLocks noChangeAspect="1"/>
          </p:cNvPicPr>
          <p:nvPr userDrawn="1"/>
        </p:nvPicPr>
        <p:blipFill>
          <a:blip r:embed="rId2"/>
          <a:srcRect/>
          <a:stretch/>
        </p:blipFill>
        <p:spPr>
          <a:xfrm>
            <a:off x="6476484" y="150"/>
            <a:ext cx="2020330" cy="961761"/>
          </a:xfrm>
          <a:prstGeom prst="rect">
            <a:avLst/>
          </a:prstGeom>
        </p:spPr>
      </p:pic>
    </p:spTree>
    <p:extLst>
      <p:ext uri="{BB962C8B-B14F-4D97-AF65-F5344CB8AC3E}">
        <p14:creationId xmlns:p14="http://schemas.microsoft.com/office/powerpoint/2010/main" val="129788923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45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our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1B9DD2E6-4011-470E-85A1-9331B2E255C8}"/>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D6361F7-376B-4B6B-90CB-982F8C88D3AB}"/>
              </a:ext>
              <a:ext uri="{C183D7F6-B498-43B3-948B-1728B52AA6E4}">
                <adec:decorative xmlns:adec="http://schemas.microsoft.com/office/drawing/2017/decorative" val="1"/>
              </a:ext>
            </a:extLst>
          </p:cNvPr>
          <p:cNvCxnSpPr/>
          <p:nvPr userDrawn="1"/>
        </p:nvCxnSpPr>
        <p:spPr>
          <a:xfrm>
            <a:off x="1901902" y="2921860"/>
            <a:ext cx="5333261"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5C06C296-F787-402D-AC65-1E55B4D25C69}"/>
              </a:ext>
            </a:extLst>
          </p:cNvPr>
          <p:cNvSpPr>
            <a:spLocks noGrp="1"/>
          </p:cNvSpPr>
          <p:nvPr>
            <p:ph idx="17" hasCustomPrompt="1"/>
          </p:nvPr>
        </p:nvSpPr>
        <p:spPr>
          <a:xfrm>
            <a:off x="714375" y="4078664"/>
            <a:ext cx="1769150"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6" name="Content Placeholder 2">
            <a:extLst>
              <a:ext uri="{FF2B5EF4-FFF2-40B4-BE49-F238E27FC236}">
                <a16:creationId xmlns:a16="http://schemas.microsoft.com/office/drawing/2014/main" id="{8C7F2CE8-9E91-4C86-99AB-686A9C810419}"/>
              </a:ext>
            </a:extLst>
          </p:cNvPr>
          <p:cNvSpPr>
            <a:spLocks noGrp="1"/>
          </p:cNvSpPr>
          <p:nvPr>
            <p:ph idx="18" hasCustomPrompt="1"/>
          </p:nvPr>
        </p:nvSpPr>
        <p:spPr>
          <a:xfrm>
            <a:off x="2720638" y="4078664"/>
            <a:ext cx="1769150"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8" name="Content Placeholder 2">
            <a:extLst>
              <a:ext uri="{FF2B5EF4-FFF2-40B4-BE49-F238E27FC236}">
                <a16:creationId xmlns:a16="http://schemas.microsoft.com/office/drawing/2014/main" id="{BC06D7C8-7D2D-4A80-B5B8-174F5056AA0B}"/>
              </a:ext>
            </a:extLst>
          </p:cNvPr>
          <p:cNvSpPr>
            <a:spLocks noGrp="1"/>
          </p:cNvSpPr>
          <p:nvPr>
            <p:ph idx="19" hasCustomPrompt="1"/>
          </p:nvPr>
        </p:nvSpPr>
        <p:spPr>
          <a:xfrm>
            <a:off x="4654213" y="4078664"/>
            <a:ext cx="1769150"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30" name="Content Placeholder 2">
            <a:extLst>
              <a:ext uri="{FF2B5EF4-FFF2-40B4-BE49-F238E27FC236}">
                <a16:creationId xmlns:a16="http://schemas.microsoft.com/office/drawing/2014/main" id="{8FC2F9F8-450A-4433-BAFC-DCD0001FAF1D}"/>
              </a:ext>
            </a:extLst>
          </p:cNvPr>
          <p:cNvSpPr>
            <a:spLocks noGrp="1"/>
          </p:cNvSpPr>
          <p:nvPr>
            <p:ph idx="20" hasCustomPrompt="1"/>
          </p:nvPr>
        </p:nvSpPr>
        <p:spPr>
          <a:xfrm>
            <a:off x="6660475" y="4073057"/>
            <a:ext cx="1769150"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6" name="Rectangle 15">
            <a:extLst>
              <a:ext uri="{FF2B5EF4-FFF2-40B4-BE49-F238E27FC236}">
                <a16:creationId xmlns:a16="http://schemas.microsoft.com/office/drawing/2014/main" id="{D4578BB7-B3A6-0D4A-A743-C8950F9817AE}"/>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34" name="Picture 33" descr="The University of Iowa">
            <a:extLst>
              <a:ext uri="{FF2B5EF4-FFF2-40B4-BE49-F238E27FC236}">
                <a16:creationId xmlns:a16="http://schemas.microsoft.com/office/drawing/2014/main" id="{E6A101F6-A986-EA4C-85FF-846F802DF0A9}"/>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35" name="Footer Placeholder 4">
            <a:extLst>
              <a:ext uri="{FF2B5EF4-FFF2-40B4-BE49-F238E27FC236}">
                <a16:creationId xmlns:a16="http://schemas.microsoft.com/office/drawing/2014/main" id="{DBA4A05F-7745-F24C-BB9F-0EF0456B4EAA}"/>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
        <p:nvSpPr>
          <p:cNvPr id="36" name="Oval 35">
            <a:extLst>
              <a:ext uri="{FF2B5EF4-FFF2-40B4-BE49-F238E27FC236}">
                <a16:creationId xmlns:a16="http://schemas.microsoft.com/office/drawing/2014/main" id="{F794BC38-28A2-BC4E-9A38-652E9790E452}"/>
              </a:ext>
              <a:ext uri="{C183D7F6-B498-43B3-948B-1728B52AA6E4}">
                <adec:decorative xmlns:adec="http://schemas.microsoft.com/office/drawing/2017/decorative" val="1"/>
              </a:ext>
            </a:extLst>
          </p:cNvPr>
          <p:cNvSpPr/>
          <p:nvPr userDrawn="1"/>
        </p:nvSpPr>
        <p:spPr>
          <a:xfrm>
            <a:off x="952785" y="2244527"/>
            <a:ext cx="13716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7" name="Picture Placeholder 3">
            <a:extLst>
              <a:ext uri="{FF2B5EF4-FFF2-40B4-BE49-F238E27FC236}">
                <a16:creationId xmlns:a16="http://schemas.microsoft.com/office/drawing/2014/main" id="{BEB5B93C-855D-1841-B46E-5C7DC4474C9D}"/>
              </a:ext>
            </a:extLst>
          </p:cNvPr>
          <p:cNvSpPr>
            <a:spLocks noGrp="1"/>
          </p:cNvSpPr>
          <p:nvPr>
            <p:ph type="pic" sz="quarter" idx="25"/>
          </p:nvPr>
        </p:nvSpPr>
        <p:spPr>
          <a:xfrm>
            <a:off x="1169656" y="2531257"/>
            <a:ext cx="886809" cy="878171"/>
          </a:xfrm>
        </p:spPr>
        <p:txBody>
          <a:bodyPr/>
          <a:lstStyle>
            <a:lvl1pPr>
              <a:buNone/>
              <a:defRPr/>
            </a:lvl1pPr>
          </a:lstStyle>
          <a:p>
            <a:endParaRPr lang="en-US"/>
          </a:p>
        </p:txBody>
      </p:sp>
      <p:sp>
        <p:nvSpPr>
          <p:cNvPr id="38" name="Oval 37">
            <a:extLst>
              <a:ext uri="{FF2B5EF4-FFF2-40B4-BE49-F238E27FC236}">
                <a16:creationId xmlns:a16="http://schemas.microsoft.com/office/drawing/2014/main" id="{B88EAE07-826D-E648-AD1B-C375586FE0F9}"/>
              </a:ext>
              <a:ext uri="{C183D7F6-B498-43B3-948B-1728B52AA6E4}">
                <adec:decorative xmlns:adec="http://schemas.microsoft.com/office/drawing/2017/decorative" val="1"/>
              </a:ext>
            </a:extLst>
          </p:cNvPr>
          <p:cNvSpPr/>
          <p:nvPr userDrawn="1"/>
        </p:nvSpPr>
        <p:spPr>
          <a:xfrm>
            <a:off x="2905813" y="2266313"/>
            <a:ext cx="13716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9" name="Picture Placeholder 3">
            <a:extLst>
              <a:ext uri="{FF2B5EF4-FFF2-40B4-BE49-F238E27FC236}">
                <a16:creationId xmlns:a16="http://schemas.microsoft.com/office/drawing/2014/main" id="{6B4B3321-3FE0-F24B-B46D-CBEB820F0DB5}"/>
              </a:ext>
            </a:extLst>
          </p:cNvPr>
          <p:cNvSpPr>
            <a:spLocks noGrp="1"/>
          </p:cNvSpPr>
          <p:nvPr>
            <p:ph type="pic" sz="quarter" idx="21"/>
          </p:nvPr>
        </p:nvSpPr>
        <p:spPr>
          <a:xfrm>
            <a:off x="3205973" y="2546988"/>
            <a:ext cx="806295" cy="798442"/>
          </a:xfrm>
        </p:spPr>
        <p:txBody>
          <a:bodyPr/>
          <a:lstStyle>
            <a:lvl1pPr>
              <a:buNone/>
              <a:defRPr/>
            </a:lvl1pPr>
          </a:lstStyle>
          <a:p>
            <a:endParaRPr lang="en-US"/>
          </a:p>
        </p:txBody>
      </p:sp>
      <p:sp>
        <p:nvSpPr>
          <p:cNvPr id="40" name="Oval 39">
            <a:extLst>
              <a:ext uri="{FF2B5EF4-FFF2-40B4-BE49-F238E27FC236}">
                <a16:creationId xmlns:a16="http://schemas.microsoft.com/office/drawing/2014/main" id="{6B3422DB-51E9-564F-9FE0-BE73E0376126}"/>
              </a:ext>
              <a:ext uri="{C183D7F6-B498-43B3-948B-1728B52AA6E4}">
                <adec:decorative xmlns:adec="http://schemas.microsoft.com/office/drawing/2017/decorative" val="1"/>
              </a:ext>
            </a:extLst>
          </p:cNvPr>
          <p:cNvSpPr/>
          <p:nvPr userDrawn="1"/>
        </p:nvSpPr>
        <p:spPr>
          <a:xfrm>
            <a:off x="4887656" y="2266313"/>
            <a:ext cx="13716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1" name="Picture Placeholder 3">
            <a:extLst>
              <a:ext uri="{FF2B5EF4-FFF2-40B4-BE49-F238E27FC236}">
                <a16:creationId xmlns:a16="http://schemas.microsoft.com/office/drawing/2014/main" id="{2E216002-26D5-D44D-B1E3-F7FFA5933B39}"/>
              </a:ext>
            </a:extLst>
          </p:cNvPr>
          <p:cNvSpPr>
            <a:spLocks noGrp="1"/>
          </p:cNvSpPr>
          <p:nvPr>
            <p:ph type="pic" sz="quarter" idx="26"/>
          </p:nvPr>
        </p:nvSpPr>
        <p:spPr>
          <a:xfrm>
            <a:off x="5167368" y="2546987"/>
            <a:ext cx="825546" cy="817505"/>
          </a:xfrm>
        </p:spPr>
        <p:txBody>
          <a:bodyPr/>
          <a:lstStyle>
            <a:lvl1pPr>
              <a:buNone/>
              <a:defRPr/>
            </a:lvl1pPr>
          </a:lstStyle>
          <a:p>
            <a:endParaRPr lang="en-US"/>
          </a:p>
        </p:txBody>
      </p:sp>
      <p:sp>
        <p:nvSpPr>
          <p:cNvPr id="42" name="Oval 41">
            <a:extLst>
              <a:ext uri="{FF2B5EF4-FFF2-40B4-BE49-F238E27FC236}">
                <a16:creationId xmlns:a16="http://schemas.microsoft.com/office/drawing/2014/main" id="{96648D4D-6BD9-F24C-955D-9701360F7A42}"/>
              </a:ext>
              <a:ext uri="{C183D7F6-B498-43B3-948B-1728B52AA6E4}">
                <adec:decorative xmlns:adec="http://schemas.microsoft.com/office/drawing/2017/decorative" val="1"/>
              </a:ext>
            </a:extLst>
          </p:cNvPr>
          <p:cNvSpPr/>
          <p:nvPr userDrawn="1"/>
        </p:nvSpPr>
        <p:spPr>
          <a:xfrm>
            <a:off x="6819615" y="2244527"/>
            <a:ext cx="13716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3" name="Picture Placeholder 3">
            <a:extLst>
              <a:ext uri="{FF2B5EF4-FFF2-40B4-BE49-F238E27FC236}">
                <a16:creationId xmlns:a16="http://schemas.microsoft.com/office/drawing/2014/main" id="{E602C083-BC5F-514B-8FA9-A814C3E27430}"/>
              </a:ext>
            </a:extLst>
          </p:cNvPr>
          <p:cNvSpPr>
            <a:spLocks noGrp="1"/>
          </p:cNvSpPr>
          <p:nvPr>
            <p:ph type="pic" sz="quarter" idx="27"/>
          </p:nvPr>
        </p:nvSpPr>
        <p:spPr>
          <a:xfrm>
            <a:off x="7086775" y="2525203"/>
            <a:ext cx="825548" cy="817506"/>
          </a:xfrm>
        </p:spPr>
        <p:txBody>
          <a:bodyPr/>
          <a:lstStyle>
            <a:lvl1pPr>
              <a:buNone/>
              <a:defRPr/>
            </a:lvl1pPr>
          </a:lstStyle>
          <a:p>
            <a:endParaRPr lang="en-US"/>
          </a:p>
        </p:txBody>
      </p:sp>
    </p:spTree>
    <p:extLst>
      <p:ext uri="{BB962C8B-B14F-4D97-AF65-F5344CB8AC3E}">
        <p14:creationId xmlns:p14="http://schemas.microsoft.com/office/powerpoint/2010/main" val="1568389576"/>
      </p:ext>
    </p:extLst>
  </p:cSld>
  <p:clrMapOvr>
    <a:masterClrMapping/>
  </p:clrMapOvr>
  <p:extLst>
    <p:ext uri="{DCECCB84-F9BA-43D5-87BE-67443E8EF086}">
      <p15:sldGuideLst xmlns:p15="http://schemas.microsoft.com/office/powerpoint/2012/main">
        <p15:guide id="1" orient="horz" pos="2400" userDrawn="1">
          <p15:clr>
            <a:srgbClr val="FBAE40"/>
          </p15:clr>
        </p15:guide>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6" orient="horz" pos="3744" userDrawn="1">
          <p15:clr>
            <a:srgbClr val="FBAE40"/>
          </p15:clr>
        </p15:guide>
        <p15:guide id="7" orient="horz" pos="697"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ree Column Photo Layout">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B103BAF8-AE0C-4C2A-AFFE-5EFC74007B1B}"/>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4" name="Picture Placeholder 3">
            <a:extLst>
              <a:ext uri="{FF2B5EF4-FFF2-40B4-BE49-F238E27FC236}">
                <a16:creationId xmlns:a16="http://schemas.microsoft.com/office/drawing/2014/main" id="{4C29AABA-668F-408C-81ED-9A30ED0A4BE9}"/>
              </a:ext>
            </a:extLst>
          </p:cNvPr>
          <p:cNvSpPr>
            <a:spLocks noGrp="1"/>
          </p:cNvSpPr>
          <p:nvPr>
            <p:ph type="pic" sz="quarter" idx="15"/>
          </p:nvPr>
        </p:nvSpPr>
        <p:spPr>
          <a:xfrm>
            <a:off x="711994" y="1684461"/>
            <a:ext cx="2377679" cy="1621608"/>
          </a:xfrm>
        </p:spPr>
        <p:txBody>
          <a:bodyPr/>
          <a:lstStyle>
            <a:lvl1pPr>
              <a:buNone/>
              <a:defRPr/>
            </a:lvl1pPr>
          </a:lstStyle>
          <a:p>
            <a:endParaRPr lang="en-US"/>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714375" y="3548916"/>
            <a:ext cx="2375055"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714376" y="4264538"/>
            <a:ext cx="2375055" cy="140847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userDrawn="1"/>
        </p:nvCxnSpPr>
        <p:spPr>
          <a:xfrm>
            <a:off x="3282518"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Picture Placeholder 3">
            <a:extLst>
              <a:ext uri="{FF2B5EF4-FFF2-40B4-BE49-F238E27FC236}">
                <a16:creationId xmlns:a16="http://schemas.microsoft.com/office/drawing/2014/main" id="{3C3EF38F-8A6A-4B49-A1A2-467E7797A518}"/>
              </a:ext>
            </a:extLst>
          </p:cNvPr>
          <p:cNvSpPr>
            <a:spLocks noGrp="1"/>
          </p:cNvSpPr>
          <p:nvPr>
            <p:ph type="pic" sz="quarter" idx="16"/>
          </p:nvPr>
        </p:nvSpPr>
        <p:spPr>
          <a:xfrm>
            <a:off x="3451836" y="1677611"/>
            <a:ext cx="2240483" cy="1621608"/>
          </a:xfrm>
        </p:spPr>
        <p:txBody>
          <a:bodyPr/>
          <a:lstStyle>
            <a:lvl1pPr>
              <a:buNone/>
              <a:defRPr/>
            </a:lvl1pPr>
          </a:lstStyle>
          <a:p>
            <a:endParaRPr lang="en-US"/>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3462289" y="3537679"/>
            <a:ext cx="2230029"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3462290" y="4253301"/>
            <a:ext cx="2230029" cy="140847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userDrawn="1"/>
        </p:nvCxnSpPr>
        <p:spPr>
          <a:xfrm>
            <a:off x="5854823"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Picture Placeholder 3">
            <a:extLst>
              <a:ext uri="{FF2B5EF4-FFF2-40B4-BE49-F238E27FC236}">
                <a16:creationId xmlns:a16="http://schemas.microsoft.com/office/drawing/2014/main" id="{DDD8951C-5A36-4D07-AB7C-0F597B3D797D}"/>
              </a:ext>
            </a:extLst>
          </p:cNvPr>
          <p:cNvSpPr>
            <a:spLocks noGrp="1"/>
          </p:cNvSpPr>
          <p:nvPr>
            <p:ph type="pic" sz="quarter" idx="17"/>
          </p:nvPr>
        </p:nvSpPr>
        <p:spPr>
          <a:xfrm>
            <a:off x="6054481" y="1684461"/>
            <a:ext cx="2375144" cy="1621608"/>
          </a:xfrm>
        </p:spPr>
        <p:txBody>
          <a:bodyPr/>
          <a:lstStyle>
            <a:lvl1pPr>
              <a:buNone/>
              <a:defRPr/>
            </a:lvl1pPr>
          </a:lstStyle>
          <a:p>
            <a:endParaRPr lang="en-US"/>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6047636" y="3537679"/>
            <a:ext cx="2375055"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6047636" y="4253301"/>
            <a:ext cx="2375055" cy="140847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3" name="Rectangle 22">
            <a:extLst>
              <a:ext uri="{FF2B5EF4-FFF2-40B4-BE49-F238E27FC236}">
                <a16:creationId xmlns:a16="http://schemas.microsoft.com/office/drawing/2014/main" id="{02DAB539-1500-4641-B587-77CADD883496}"/>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20" name="Picture 19" descr="The University of Iowa">
            <a:extLst>
              <a:ext uri="{FF2B5EF4-FFF2-40B4-BE49-F238E27FC236}">
                <a16:creationId xmlns:a16="http://schemas.microsoft.com/office/drawing/2014/main" id="{366D8D2D-32DD-794A-9976-853EF650004D}"/>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22" name="Footer Placeholder 4">
            <a:extLst>
              <a:ext uri="{FF2B5EF4-FFF2-40B4-BE49-F238E27FC236}">
                <a16:creationId xmlns:a16="http://schemas.microsoft.com/office/drawing/2014/main" id="{46934CAC-A1D4-6545-B8FE-B5DAC1E7D2F0}"/>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2664682089"/>
      </p:ext>
    </p:extLst>
  </p:cSld>
  <p:clrMapOvr>
    <a:masterClrMapping/>
  </p:clrMapOvr>
  <p:extLst>
    <p:ext uri="{DCECCB84-F9BA-43D5-87BE-67443E8EF086}">
      <p15:sldGuideLst xmlns:p15="http://schemas.microsoft.com/office/powerpoint/2012/main">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7" orient="horz" pos="3744" userDrawn="1">
          <p15:clr>
            <a:srgbClr val="FBAE40"/>
          </p15:clr>
        </p15:guide>
        <p15:guide id="8" orient="horz" pos="697" userDrawn="1">
          <p15:clr>
            <a:srgbClr val="FBAE40"/>
          </p15:clr>
        </p15:guide>
        <p15:guide id="9" orient="horz" pos="240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our Column Photo Layout">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D42FEC1B-FCF8-4508-B227-27323879AC52}"/>
              </a:ext>
            </a:extLst>
          </p:cNvPr>
          <p:cNvSpPr>
            <a:spLocks noGrp="1"/>
          </p:cNvSpPr>
          <p:nvPr userDrawn="1">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6" name="Picture Placeholder 3">
            <a:extLst>
              <a:ext uri="{FF2B5EF4-FFF2-40B4-BE49-F238E27FC236}">
                <a16:creationId xmlns:a16="http://schemas.microsoft.com/office/drawing/2014/main" id="{E21D4365-BAA8-4F76-87AD-1A328301E298}"/>
              </a:ext>
            </a:extLst>
          </p:cNvPr>
          <p:cNvSpPr>
            <a:spLocks noGrp="1"/>
          </p:cNvSpPr>
          <p:nvPr>
            <p:ph type="pic" sz="quarter" idx="19"/>
          </p:nvPr>
        </p:nvSpPr>
        <p:spPr>
          <a:xfrm>
            <a:off x="711994" y="1684461"/>
            <a:ext cx="1780454" cy="1621608"/>
          </a:xfrm>
        </p:spPr>
        <p:txBody>
          <a:bodyPr/>
          <a:lstStyle>
            <a:lvl1pPr>
              <a:buNone/>
              <a:defRPr/>
            </a:lvl1pPr>
          </a:lstStyle>
          <a:p>
            <a:endParaRPr lang="en-US"/>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714376" y="3545060"/>
            <a:ext cx="1769150"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userDrawn="1">
            <p:ph idx="10" hasCustomPrompt="1"/>
          </p:nvPr>
        </p:nvSpPr>
        <p:spPr>
          <a:xfrm>
            <a:off x="714376" y="4240050"/>
            <a:ext cx="1769150" cy="14084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userDrawn="1"/>
        </p:nvCxnSpPr>
        <p:spPr>
          <a:xfrm>
            <a:off x="2580885"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Picture Placeholder 3">
            <a:extLst>
              <a:ext uri="{FF2B5EF4-FFF2-40B4-BE49-F238E27FC236}">
                <a16:creationId xmlns:a16="http://schemas.microsoft.com/office/drawing/2014/main" id="{EB10E167-B94B-AD40-958C-D9E0F8F9DF4A}"/>
              </a:ext>
            </a:extLst>
          </p:cNvPr>
          <p:cNvSpPr>
            <a:spLocks noGrp="1"/>
          </p:cNvSpPr>
          <p:nvPr userDrawn="1">
            <p:ph type="pic" sz="quarter" idx="23"/>
          </p:nvPr>
        </p:nvSpPr>
        <p:spPr>
          <a:xfrm>
            <a:off x="2695022" y="1684461"/>
            <a:ext cx="1780454" cy="1621608"/>
          </a:xfrm>
        </p:spPr>
        <p:txBody>
          <a:bodyPr/>
          <a:lstStyle>
            <a:lvl1pPr>
              <a:buNone/>
              <a:defRPr/>
            </a:lvl1pPr>
          </a:lstStyle>
          <a:p>
            <a:endParaRPr lang="en-US"/>
          </a:p>
        </p:txBody>
      </p:sp>
      <p:sp>
        <p:nvSpPr>
          <p:cNvPr id="25" name="Content Placeholder 2">
            <a:extLst>
              <a:ext uri="{FF2B5EF4-FFF2-40B4-BE49-F238E27FC236}">
                <a16:creationId xmlns:a16="http://schemas.microsoft.com/office/drawing/2014/main" id="{C03DF098-BB37-5848-9388-750D29EFC657}"/>
              </a:ext>
            </a:extLst>
          </p:cNvPr>
          <p:cNvSpPr>
            <a:spLocks noGrp="1"/>
          </p:cNvSpPr>
          <p:nvPr userDrawn="1">
            <p:ph idx="24" hasCustomPrompt="1"/>
          </p:nvPr>
        </p:nvSpPr>
        <p:spPr>
          <a:xfrm>
            <a:off x="2722790" y="3545060"/>
            <a:ext cx="1769150"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3" name="Content Placeholder 2">
            <a:extLst>
              <a:ext uri="{FF2B5EF4-FFF2-40B4-BE49-F238E27FC236}">
                <a16:creationId xmlns:a16="http://schemas.microsoft.com/office/drawing/2014/main" id="{6FE4DEF0-41BC-4548-B7BA-1E5B0231AFFD}"/>
              </a:ext>
            </a:extLst>
          </p:cNvPr>
          <p:cNvSpPr>
            <a:spLocks noGrp="1"/>
          </p:cNvSpPr>
          <p:nvPr userDrawn="1">
            <p:ph idx="25" hasCustomPrompt="1"/>
          </p:nvPr>
        </p:nvSpPr>
        <p:spPr>
          <a:xfrm>
            <a:off x="2722791" y="4240050"/>
            <a:ext cx="1769150" cy="14084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p:nvPr userDrawn="1"/>
        </p:nvCxnSpPr>
        <p:spPr>
          <a:xfrm>
            <a:off x="4571805" y="1686759"/>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4" name="Picture Placeholder 3">
            <a:extLst>
              <a:ext uri="{FF2B5EF4-FFF2-40B4-BE49-F238E27FC236}">
                <a16:creationId xmlns:a16="http://schemas.microsoft.com/office/drawing/2014/main" id="{864CDDAA-23B4-C842-845C-7640D95F2B65}"/>
              </a:ext>
            </a:extLst>
          </p:cNvPr>
          <p:cNvSpPr>
            <a:spLocks noGrp="1"/>
          </p:cNvSpPr>
          <p:nvPr userDrawn="1">
            <p:ph type="pic" sz="quarter" idx="26"/>
          </p:nvPr>
        </p:nvSpPr>
        <p:spPr>
          <a:xfrm>
            <a:off x="4678050" y="1684461"/>
            <a:ext cx="1780454" cy="1621608"/>
          </a:xfrm>
        </p:spPr>
        <p:txBody>
          <a:bodyPr/>
          <a:lstStyle>
            <a:lvl1pPr>
              <a:buNone/>
              <a:defRPr/>
            </a:lvl1pPr>
          </a:lstStyle>
          <a:p>
            <a:endParaRPr lang="en-US"/>
          </a:p>
        </p:txBody>
      </p:sp>
      <p:sp>
        <p:nvSpPr>
          <p:cNvPr id="35" name="Content Placeholder 2">
            <a:extLst>
              <a:ext uri="{FF2B5EF4-FFF2-40B4-BE49-F238E27FC236}">
                <a16:creationId xmlns:a16="http://schemas.microsoft.com/office/drawing/2014/main" id="{DEB8CCE3-3756-5947-84B2-DFCA00A013F6}"/>
              </a:ext>
            </a:extLst>
          </p:cNvPr>
          <p:cNvSpPr>
            <a:spLocks noGrp="1"/>
          </p:cNvSpPr>
          <p:nvPr userDrawn="1">
            <p:ph idx="27" hasCustomPrompt="1"/>
          </p:nvPr>
        </p:nvSpPr>
        <p:spPr>
          <a:xfrm>
            <a:off x="4682218" y="3545060"/>
            <a:ext cx="1769150"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6" name="Content Placeholder 2">
            <a:extLst>
              <a:ext uri="{FF2B5EF4-FFF2-40B4-BE49-F238E27FC236}">
                <a16:creationId xmlns:a16="http://schemas.microsoft.com/office/drawing/2014/main" id="{09C56F7D-4836-1E4F-BD4C-CB150E12E098}"/>
              </a:ext>
            </a:extLst>
          </p:cNvPr>
          <p:cNvSpPr>
            <a:spLocks noGrp="1"/>
          </p:cNvSpPr>
          <p:nvPr userDrawn="1">
            <p:ph idx="28" hasCustomPrompt="1"/>
          </p:nvPr>
        </p:nvSpPr>
        <p:spPr>
          <a:xfrm>
            <a:off x="4682219" y="4240050"/>
            <a:ext cx="1769150" cy="14084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userDrawn="1"/>
        </p:nvCxnSpPr>
        <p:spPr>
          <a:xfrm>
            <a:off x="6562725"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0" name="Picture Placeholder 3">
            <a:extLst>
              <a:ext uri="{FF2B5EF4-FFF2-40B4-BE49-F238E27FC236}">
                <a16:creationId xmlns:a16="http://schemas.microsoft.com/office/drawing/2014/main" id="{06A5C640-1D0E-4428-AC28-148AE98A7B34}"/>
              </a:ext>
            </a:extLst>
          </p:cNvPr>
          <p:cNvSpPr>
            <a:spLocks noGrp="1"/>
          </p:cNvSpPr>
          <p:nvPr userDrawn="1">
            <p:ph type="pic" sz="quarter" idx="22"/>
          </p:nvPr>
        </p:nvSpPr>
        <p:spPr>
          <a:xfrm>
            <a:off x="6661077" y="1680693"/>
            <a:ext cx="1762024" cy="1621608"/>
          </a:xfrm>
        </p:spPr>
        <p:txBody>
          <a:bodyPr/>
          <a:lstStyle>
            <a:lvl1pPr>
              <a:buNone/>
              <a:defRPr/>
            </a:lvl1pPr>
          </a:lstStyle>
          <a:p>
            <a:endParaRPr lang="en-US"/>
          </a:p>
        </p:txBody>
      </p:sp>
      <p:sp>
        <p:nvSpPr>
          <p:cNvPr id="19" name="Content Placeholder 2">
            <a:extLst>
              <a:ext uri="{FF2B5EF4-FFF2-40B4-BE49-F238E27FC236}">
                <a16:creationId xmlns:a16="http://schemas.microsoft.com/office/drawing/2014/main" id="{A07502CC-5B90-4BCF-B63B-36D026C9AE96}"/>
              </a:ext>
            </a:extLst>
          </p:cNvPr>
          <p:cNvSpPr>
            <a:spLocks noGrp="1"/>
          </p:cNvSpPr>
          <p:nvPr userDrawn="1">
            <p:ph idx="15" hasCustomPrompt="1"/>
          </p:nvPr>
        </p:nvSpPr>
        <p:spPr>
          <a:xfrm>
            <a:off x="6656311" y="3548916"/>
            <a:ext cx="1769150"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userDrawn="1">
            <p:ph idx="16" hasCustomPrompt="1"/>
          </p:nvPr>
        </p:nvSpPr>
        <p:spPr>
          <a:xfrm>
            <a:off x="6656311" y="4230000"/>
            <a:ext cx="1769150"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3" name="Rectangle 22">
            <a:extLst>
              <a:ext uri="{FF2B5EF4-FFF2-40B4-BE49-F238E27FC236}">
                <a16:creationId xmlns:a16="http://schemas.microsoft.com/office/drawing/2014/main" id="{CA720753-9BFD-2840-9C93-FF72942ED6E3}"/>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28" name="Picture 27" descr="The University of Iowa">
            <a:extLst>
              <a:ext uri="{FF2B5EF4-FFF2-40B4-BE49-F238E27FC236}">
                <a16:creationId xmlns:a16="http://schemas.microsoft.com/office/drawing/2014/main" id="{5841833A-DC48-1341-8CED-2C33FF13E5FB}"/>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29" name="Footer Placeholder 4">
            <a:extLst>
              <a:ext uri="{FF2B5EF4-FFF2-40B4-BE49-F238E27FC236}">
                <a16:creationId xmlns:a16="http://schemas.microsoft.com/office/drawing/2014/main" id="{99532311-74A6-524D-8B7C-520D61A0A09E}"/>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3170021997"/>
      </p:ext>
    </p:extLst>
  </p:cSld>
  <p:clrMapOvr>
    <a:masterClrMapping/>
  </p:clrMapOvr>
  <p:extLst>
    <p:ext uri="{DCECCB84-F9BA-43D5-87BE-67443E8EF086}">
      <p15:sldGuideLst xmlns:p15="http://schemas.microsoft.com/office/powerpoint/2012/main">
        <p15:guide id="1" orient="horz" pos="2400" userDrawn="1">
          <p15:clr>
            <a:srgbClr val="FBAE40"/>
          </p15:clr>
        </p15:guide>
        <p15:guide id="2" pos="449" userDrawn="1">
          <p15:clr>
            <a:srgbClr val="FBAE40"/>
          </p15:clr>
        </p15:guide>
        <p15:guide id="3" pos="5310" userDrawn="1">
          <p15:clr>
            <a:srgbClr val="FBAE40"/>
          </p15:clr>
        </p15:guide>
        <p15:guide id="4" pos="2880" userDrawn="1">
          <p15:clr>
            <a:srgbClr val="FBAE40"/>
          </p15:clr>
        </p15:guide>
        <p15:guide id="5" orient="horz" pos="1054" userDrawn="1">
          <p15:clr>
            <a:srgbClr val="FBAE40"/>
          </p15:clr>
        </p15:guide>
        <p15:guide id="6" orient="horz" pos="3744" userDrawn="1">
          <p15:clr>
            <a:srgbClr val="FBAE40"/>
          </p15:clr>
        </p15:guide>
        <p15:guide id="7" orient="horz" pos="697"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ullet Slide - Photo">
    <p:spTree>
      <p:nvGrpSpPr>
        <p:cNvPr id="1" name=""/>
        <p:cNvGrpSpPr/>
        <p:nvPr/>
      </p:nvGrpSpPr>
      <p:grpSpPr>
        <a:xfrm>
          <a:off x="0" y="0"/>
          <a:ext cx="0" cy="0"/>
          <a:chOff x="0" y="0"/>
          <a:chExt cx="0" cy="0"/>
        </a:xfrm>
      </p:grpSpPr>
      <p:sp>
        <p:nvSpPr>
          <p:cNvPr id="17" name="Title 20">
            <a:extLst>
              <a:ext uri="{FF2B5EF4-FFF2-40B4-BE49-F238E27FC236}">
                <a16:creationId xmlns:a16="http://schemas.microsoft.com/office/drawing/2014/main" id="{2BA8F287-92C7-4FFD-A7E9-45864F8E91A4}"/>
              </a:ext>
            </a:extLst>
          </p:cNvPr>
          <p:cNvSpPr>
            <a:spLocks noGrp="1"/>
          </p:cNvSpPr>
          <p:nvPr>
            <p:ph type="title" hasCustomPrompt="1"/>
          </p:nvPr>
        </p:nvSpPr>
        <p:spPr>
          <a:xfrm>
            <a:off x="711994" y="498296"/>
            <a:ext cx="3945731" cy="896116"/>
          </a:xfrm>
        </p:spPr>
        <p:txBody>
          <a:bodyPr>
            <a:normAutofit/>
          </a:bodyPr>
          <a:lstStyle>
            <a:lvl1pPr>
              <a:defRPr sz="3300"/>
            </a:lvl1pPr>
          </a:lstStyle>
          <a:p>
            <a:r>
              <a:rPr lang="en-US"/>
              <a:t>Click to edit Title</a:t>
            </a:r>
          </a:p>
        </p:txBody>
      </p:sp>
      <p:cxnSp>
        <p:nvCxnSpPr>
          <p:cNvPr id="16" name="Straight Connector 15">
            <a:extLst>
              <a:ext uri="{FF2B5EF4-FFF2-40B4-BE49-F238E27FC236}">
                <a16:creationId xmlns:a16="http://schemas.microsoft.com/office/drawing/2014/main" id="{0F31F03A-71CF-475D-8A3C-99FC106D73E8}"/>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47404DB8-B6AC-4389-8E6E-A115840D1D74}"/>
              </a:ext>
            </a:extLst>
          </p:cNvPr>
          <p:cNvSpPr>
            <a:spLocks noGrp="1"/>
          </p:cNvSpPr>
          <p:nvPr>
            <p:ph idx="1"/>
          </p:nvPr>
        </p:nvSpPr>
        <p:spPr>
          <a:xfrm>
            <a:off x="714375" y="1686758"/>
            <a:ext cx="3943351" cy="4256843"/>
          </a:xfrm>
        </p:spPr>
        <p:txBody>
          <a:bodyPr lIns="0" tIns="0" rIns="0" bIns="0"/>
          <a:lstStyle>
            <a:lvl1pPr marL="171450" indent="-171450">
              <a:buClr>
                <a:schemeClr val="tx2"/>
              </a:buClr>
              <a:buSzPct val="95000"/>
              <a:buFont typeface="Arial" panose="020B0604020202020204" pitchFamily="34" charset="0"/>
              <a:buChar char="•"/>
              <a:defRPr sz="2400">
                <a:latin typeface="Roboto" panose="02000000000000000000" pitchFamily="2" charset="0"/>
                <a:ea typeface="Roboto" panose="02000000000000000000" pitchFamily="2" charset="0"/>
              </a:defRPr>
            </a:lvl1pPr>
            <a:lvl2pPr marL="514350" indent="-171450">
              <a:buClr>
                <a:schemeClr val="tx2"/>
              </a:buClr>
              <a:buSzPct val="100000"/>
              <a:buFont typeface="Arial" panose="020B0604020202020204" pitchFamily="34" charset="0"/>
              <a:buChar char="‒"/>
              <a:defRPr sz="2000">
                <a:latin typeface="Roboto" panose="02000000000000000000" pitchFamily="2" charset="0"/>
                <a:ea typeface="Roboto" panose="02000000000000000000" pitchFamily="2" charset="0"/>
              </a:defRPr>
            </a:lvl2pPr>
            <a:lvl3pPr marL="857250" indent="-17145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3pPr>
            <a:lvl4pPr marL="1200150" indent="-17145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4pPr>
            <a:lvl5pPr marL="1543050" indent="-17145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E42EEDE3-0B18-E049-BE23-974E50C72979}"/>
              </a:ext>
            </a:extLst>
          </p:cNvPr>
          <p:cNvSpPr>
            <a:spLocks noGrp="1"/>
          </p:cNvSpPr>
          <p:nvPr>
            <p:ph type="pic" sz="quarter" idx="11"/>
          </p:nvPr>
        </p:nvSpPr>
        <p:spPr>
          <a:xfrm>
            <a:off x="5378651" y="1"/>
            <a:ext cx="3771900" cy="6389511"/>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sp>
        <p:nvSpPr>
          <p:cNvPr id="9" name="Rectangle 8">
            <a:extLst>
              <a:ext uri="{FF2B5EF4-FFF2-40B4-BE49-F238E27FC236}">
                <a16:creationId xmlns:a16="http://schemas.microsoft.com/office/drawing/2014/main" id="{7420F7CB-393D-BF45-B52D-542FDDEFCAFF}"/>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10" name="Picture 9" descr="The University of Iowa">
            <a:extLst>
              <a:ext uri="{FF2B5EF4-FFF2-40B4-BE49-F238E27FC236}">
                <a16:creationId xmlns:a16="http://schemas.microsoft.com/office/drawing/2014/main" id="{AEE57422-8581-D940-B95A-28BB5FA8EBEA}"/>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13" name="Footer Placeholder 4">
            <a:extLst>
              <a:ext uri="{FF2B5EF4-FFF2-40B4-BE49-F238E27FC236}">
                <a16:creationId xmlns:a16="http://schemas.microsoft.com/office/drawing/2014/main" id="{F4890DD7-288C-3F48-AC5A-4CC0C37D9FAB}"/>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2625500995"/>
      </p:ext>
    </p:extLst>
  </p:cSld>
  <p:clrMapOvr>
    <a:masterClrMapping/>
  </p:clrMapOvr>
  <p:extLst>
    <p:ext uri="{DCECCB84-F9BA-43D5-87BE-67443E8EF086}">
      <p15:sldGuideLst xmlns:p15="http://schemas.microsoft.com/office/powerpoint/2012/main">
        <p15:guide id="1" orient="horz" pos="3744" userDrawn="1">
          <p15:clr>
            <a:srgbClr val="FBAE40"/>
          </p15:clr>
        </p15:guide>
        <p15:guide id="2" pos="2934" userDrawn="1">
          <p15:clr>
            <a:srgbClr val="FBAE40"/>
          </p15:clr>
        </p15:guide>
        <p15:guide id="3" pos="450" userDrawn="1">
          <p15:clr>
            <a:srgbClr val="FBAE40"/>
          </p15:clr>
        </p15:guide>
        <p15:guide id="4" orient="horz" pos="1056" userDrawn="1">
          <p15:clr>
            <a:srgbClr val="FBAE40"/>
          </p15:clr>
        </p15:guide>
        <p15:guide id="6" orient="horz" pos="697" userDrawn="1">
          <p15:clr>
            <a:srgbClr val="FBAE40"/>
          </p15:clr>
        </p15:guide>
        <p15:guide id="7" orient="horz" pos="240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ullet Slide - Photo Collag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524483D-CFE3-E34D-BB74-CEDD541765E2}"/>
              </a:ext>
            </a:extLst>
          </p:cNvPr>
          <p:cNvSpPr>
            <a:spLocks noGrp="1"/>
          </p:cNvSpPr>
          <p:nvPr>
            <p:ph type="title"/>
          </p:nvPr>
        </p:nvSpPr>
        <p:spPr>
          <a:xfrm>
            <a:off x="714375" y="365126"/>
            <a:ext cx="3940879" cy="1331865"/>
          </a:xfrm>
        </p:spPr>
        <p:txBody>
          <a:bodyPr>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17" name="Straight Connector 16">
            <a:extLst>
              <a:ext uri="{FF2B5EF4-FFF2-40B4-BE49-F238E27FC236}">
                <a16:creationId xmlns:a16="http://schemas.microsoft.com/office/drawing/2014/main" id="{EB28F420-DDD1-5E4A-9513-EAE252D759FE}"/>
              </a:ext>
              <a:ext uri="{C183D7F6-B498-43B3-948B-1728B52AA6E4}">
                <adec:decorative xmlns:adec="http://schemas.microsoft.com/office/drawing/2017/decorative" val="1"/>
              </a:ext>
            </a:extLst>
          </p:cNvPr>
          <p:cNvCxnSpPr>
            <a:cxnSpLocks/>
          </p:cNvCxnSpPr>
          <p:nvPr userDrawn="1"/>
        </p:nvCxnSpPr>
        <p:spPr>
          <a:xfrm>
            <a:off x="714376" y="164262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65D1D7B4-E242-C142-8F5F-F3301CC02498}"/>
              </a:ext>
            </a:extLst>
          </p:cNvPr>
          <p:cNvSpPr>
            <a:spLocks noGrp="1"/>
          </p:cNvSpPr>
          <p:nvPr>
            <p:ph idx="1"/>
          </p:nvPr>
        </p:nvSpPr>
        <p:spPr>
          <a:xfrm>
            <a:off x="714374" y="1962386"/>
            <a:ext cx="3949838" cy="3981214"/>
          </a:xfrm>
        </p:spPr>
        <p:txBody>
          <a:bodyPr/>
          <a:lstStyle>
            <a:lvl1pPr marL="171450" indent="-171450">
              <a:buClr>
                <a:schemeClr val="tx2"/>
              </a:buClr>
              <a:buSzPct val="95000"/>
              <a:buFont typeface="Arial" panose="020B0604020202020204" pitchFamily="34" charset="0"/>
              <a:buChar char="•"/>
              <a:defRPr sz="2400">
                <a:latin typeface="Roboto" panose="02000000000000000000" pitchFamily="2" charset="0"/>
                <a:ea typeface="Roboto" panose="02000000000000000000" pitchFamily="2" charset="0"/>
              </a:defRPr>
            </a:lvl1pPr>
            <a:lvl2pPr marL="514350" indent="-171450">
              <a:buClr>
                <a:schemeClr val="tx2"/>
              </a:buClr>
              <a:buFont typeface="Roboto" panose="02000000000000000000" pitchFamily="2" charset="0"/>
              <a:buChar char="–"/>
              <a:defRPr sz="2000">
                <a:latin typeface="Roboto" panose="02000000000000000000" pitchFamily="2" charset="0"/>
                <a:ea typeface="Roboto" panose="02000000000000000000" pitchFamily="2" charset="0"/>
              </a:defRPr>
            </a:lvl2pPr>
            <a:lvl3pPr>
              <a:buClr>
                <a:schemeClr val="tx2"/>
              </a:buClr>
              <a:defRPr>
                <a:latin typeface="Roboto" panose="02000000000000000000" pitchFamily="2" charset="0"/>
                <a:ea typeface="Roboto" panose="02000000000000000000" pitchFamily="2" charset="0"/>
              </a:defRPr>
            </a:lvl3pPr>
            <a:lvl4pPr marL="1200150" indent="-171450">
              <a:buClr>
                <a:schemeClr val="tx2"/>
              </a:buClr>
              <a:buFont typeface="Arial" panose="020B0604020202020204" pitchFamily="34" charset="0"/>
              <a:buChar char="‒"/>
              <a:defRPr>
                <a:latin typeface="Roboto" panose="02000000000000000000" pitchFamily="2" charset="0"/>
                <a:ea typeface="Roboto" panose="02000000000000000000" pitchFamily="2" charset="0"/>
              </a:defRPr>
            </a:lvl4pPr>
            <a:lvl5pPr marL="1543050" indent="-171450">
              <a:buClr>
                <a:schemeClr val="tx2"/>
              </a:buClr>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4">
            <a:extLst>
              <a:ext uri="{FF2B5EF4-FFF2-40B4-BE49-F238E27FC236}">
                <a16:creationId xmlns:a16="http://schemas.microsoft.com/office/drawing/2014/main" id="{04FCC643-718F-7645-8F8D-0BFC94D0506B}"/>
              </a:ext>
            </a:extLst>
          </p:cNvPr>
          <p:cNvSpPr>
            <a:spLocks noGrp="1"/>
          </p:cNvSpPr>
          <p:nvPr>
            <p:ph type="pic" sz="quarter" idx="14"/>
          </p:nvPr>
        </p:nvSpPr>
        <p:spPr>
          <a:xfrm>
            <a:off x="5369627" y="1"/>
            <a:ext cx="1862553" cy="3191425"/>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Click icon to add picture</a:t>
            </a:r>
          </a:p>
        </p:txBody>
      </p:sp>
      <p:sp>
        <p:nvSpPr>
          <p:cNvPr id="9" name="Picture Placeholder 4">
            <a:extLst>
              <a:ext uri="{FF2B5EF4-FFF2-40B4-BE49-F238E27FC236}">
                <a16:creationId xmlns:a16="http://schemas.microsoft.com/office/drawing/2014/main" id="{41C31617-CC11-4C42-B6D0-164DF6AFBF41}"/>
              </a:ext>
            </a:extLst>
          </p:cNvPr>
          <p:cNvSpPr>
            <a:spLocks noGrp="1"/>
          </p:cNvSpPr>
          <p:nvPr>
            <p:ph type="pic" sz="quarter" idx="15"/>
          </p:nvPr>
        </p:nvSpPr>
        <p:spPr>
          <a:xfrm>
            <a:off x="7285223" y="1"/>
            <a:ext cx="1862553" cy="3191425"/>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Click icon to add picture</a:t>
            </a:r>
          </a:p>
        </p:txBody>
      </p:sp>
      <p:sp>
        <p:nvSpPr>
          <p:cNvPr id="6" name="Picture Placeholder 4">
            <a:extLst>
              <a:ext uri="{FF2B5EF4-FFF2-40B4-BE49-F238E27FC236}">
                <a16:creationId xmlns:a16="http://schemas.microsoft.com/office/drawing/2014/main" id="{3E5CE386-BEFE-FE49-A675-D93BEDF680BC}"/>
              </a:ext>
            </a:extLst>
          </p:cNvPr>
          <p:cNvSpPr>
            <a:spLocks noGrp="1"/>
          </p:cNvSpPr>
          <p:nvPr>
            <p:ph type="pic" sz="quarter" idx="11" hasCustomPrompt="1"/>
          </p:nvPr>
        </p:nvSpPr>
        <p:spPr>
          <a:xfrm>
            <a:off x="5369627" y="3234551"/>
            <a:ext cx="3774374" cy="3163824"/>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 Click icon to add picture </a:t>
            </a:r>
          </a:p>
        </p:txBody>
      </p:sp>
      <p:sp>
        <p:nvSpPr>
          <p:cNvPr id="11" name="Rectangle 10">
            <a:extLst>
              <a:ext uri="{FF2B5EF4-FFF2-40B4-BE49-F238E27FC236}">
                <a16:creationId xmlns:a16="http://schemas.microsoft.com/office/drawing/2014/main" id="{BC24DFA0-3257-B044-87EF-16154359E2FC}"/>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12" name="Picture 11" descr="The University of Iowa">
            <a:extLst>
              <a:ext uri="{FF2B5EF4-FFF2-40B4-BE49-F238E27FC236}">
                <a16:creationId xmlns:a16="http://schemas.microsoft.com/office/drawing/2014/main" id="{BF0FB327-46C7-CA4D-9F47-B21B9F7D79F9}"/>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13" name="Footer Placeholder 4">
            <a:extLst>
              <a:ext uri="{FF2B5EF4-FFF2-40B4-BE49-F238E27FC236}">
                <a16:creationId xmlns:a16="http://schemas.microsoft.com/office/drawing/2014/main" id="{A0A57B74-2163-4C4B-BFF2-0F1E68BF384E}"/>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1338072623"/>
      </p:ext>
    </p:extLst>
  </p:cSld>
  <p:clrMapOvr>
    <a:masterClrMapping/>
  </p:clrMapOvr>
  <p:extLst>
    <p:ext uri="{DCECCB84-F9BA-43D5-87BE-67443E8EF086}">
      <p15:sldGuideLst xmlns:p15="http://schemas.microsoft.com/office/powerpoint/2012/main">
        <p15:guide id="1" orient="horz" pos="3744" userDrawn="1">
          <p15:clr>
            <a:srgbClr val="FBAE40"/>
          </p15:clr>
        </p15:guide>
        <p15:guide id="2" pos="2945" userDrawn="1">
          <p15:clr>
            <a:srgbClr val="FBAE40"/>
          </p15:clr>
        </p15:guide>
        <p15:guide id="3" pos="450" userDrawn="1">
          <p15:clr>
            <a:srgbClr val="FBAE40"/>
          </p15:clr>
        </p15:guide>
        <p15:guide id="4" orient="horz" pos="2400"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AAEF4-B950-814D-A811-CD17BDDF049C}"/>
              </a:ext>
            </a:extLst>
          </p:cNvPr>
          <p:cNvSpPr>
            <a:spLocks noGrp="1"/>
          </p:cNvSpPr>
          <p:nvPr>
            <p:ph type="title"/>
          </p:nvPr>
        </p:nvSpPr>
        <p:spPr>
          <a:xfrm>
            <a:off x="711994" y="494273"/>
            <a:ext cx="7717631" cy="869089"/>
          </a:xfrm>
        </p:spPr>
        <p:txBody>
          <a:bodyPr lIns="0" tIns="0" rIns="0" bIns="0"/>
          <a:lstStyle/>
          <a:p>
            <a:r>
              <a:rPr lang="en-US"/>
              <a:t>Click to edit Master title style</a:t>
            </a:r>
          </a:p>
        </p:txBody>
      </p:sp>
      <p:cxnSp>
        <p:nvCxnSpPr>
          <p:cNvPr id="8" name="Straight Connector 7">
            <a:extLst>
              <a:ext uri="{FF2B5EF4-FFF2-40B4-BE49-F238E27FC236}">
                <a16:creationId xmlns:a16="http://schemas.microsoft.com/office/drawing/2014/main" id="{CBB5BDD8-8221-F040-8AE0-3F33C4E24CA0}"/>
              </a:ext>
              <a:ext uri="{C183D7F6-B498-43B3-948B-1728B52AA6E4}">
                <adec:decorative xmlns:adec="http://schemas.microsoft.com/office/drawing/2017/decorative" val="1"/>
              </a:ext>
            </a:extLst>
          </p:cNvPr>
          <p:cNvCxnSpPr>
            <a:cxnSpLocks/>
          </p:cNvCxnSpPr>
          <p:nvPr userDrawn="1"/>
        </p:nvCxnSpPr>
        <p:spPr>
          <a:xfrm>
            <a:off x="711994" y="131002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hart Placeholder 4">
            <a:extLst>
              <a:ext uri="{FF2B5EF4-FFF2-40B4-BE49-F238E27FC236}">
                <a16:creationId xmlns:a16="http://schemas.microsoft.com/office/drawing/2014/main" id="{DF1F65E7-1CB7-3D42-91A9-88DA4E58EB0E}"/>
              </a:ext>
            </a:extLst>
          </p:cNvPr>
          <p:cNvSpPr>
            <a:spLocks noGrp="1"/>
          </p:cNvSpPr>
          <p:nvPr>
            <p:ph type="chart" sz="quarter" idx="10"/>
          </p:nvPr>
        </p:nvSpPr>
        <p:spPr>
          <a:xfrm>
            <a:off x="711994" y="1570038"/>
            <a:ext cx="7717631" cy="4114800"/>
          </a:xfrm>
        </p:spPr>
        <p:txBody>
          <a:bodyPr lIns="0" tIns="0" rIns="0" bIns="0"/>
          <a:lstStyle/>
          <a:p>
            <a:endParaRPr lang="en-US"/>
          </a:p>
        </p:txBody>
      </p:sp>
      <p:sp>
        <p:nvSpPr>
          <p:cNvPr id="12" name="Rectangle 11">
            <a:extLst>
              <a:ext uri="{FF2B5EF4-FFF2-40B4-BE49-F238E27FC236}">
                <a16:creationId xmlns:a16="http://schemas.microsoft.com/office/drawing/2014/main" id="{1F56D074-0631-F846-A2A3-4A39FEAEFDD7}"/>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9" name="Picture 8" descr="The University of Iowa">
            <a:extLst>
              <a:ext uri="{FF2B5EF4-FFF2-40B4-BE49-F238E27FC236}">
                <a16:creationId xmlns:a16="http://schemas.microsoft.com/office/drawing/2014/main" id="{34AAA98D-AE4C-3B41-A01C-8A57BF732058}"/>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10" name="Footer Placeholder 4">
            <a:extLst>
              <a:ext uri="{FF2B5EF4-FFF2-40B4-BE49-F238E27FC236}">
                <a16:creationId xmlns:a16="http://schemas.microsoft.com/office/drawing/2014/main" id="{761FD608-F8D8-AF42-97E8-83F5C7F92E37}"/>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3142765285"/>
      </p:ext>
    </p:extLst>
  </p:cSld>
  <p:clrMapOvr>
    <a:masterClrMapping/>
  </p:clrMapOvr>
  <p:extLst>
    <p:ext uri="{DCECCB84-F9BA-43D5-87BE-67443E8EF086}">
      <p15:sldGuideLst xmlns:p15="http://schemas.microsoft.com/office/powerpoint/2012/main">
        <p15:guide id="2" pos="449" userDrawn="1">
          <p15:clr>
            <a:srgbClr val="FBAE40"/>
          </p15:clr>
        </p15:guide>
        <p15:guide id="3" pos="531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Slide">
    <p:bg>
      <p:bgPr>
        <a:solidFill>
          <a:schemeClr val="accent1"/>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C533B8E-DBF3-664D-901D-8735DE775212}"/>
              </a:ext>
            </a:extLst>
          </p:cNvPr>
          <p:cNvSpPr>
            <a:spLocks noGrp="1"/>
          </p:cNvSpPr>
          <p:nvPr>
            <p:ph type="ctrTitle" hasCustomPrompt="1"/>
          </p:nvPr>
        </p:nvSpPr>
        <p:spPr>
          <a:xfrm>
            <a:off x="711994" y="3214770"/>
            <a:ext cx="5372488" cy="1160369"/>
          </a:xfrm>
        </p:spPr>
        <p:txBody>
          <a:bodyPr lIns="0" tIns="0" rIns="0" bIns="0" anchor="t" anchorCtr="0">
            <a:noAutofit/>
          </a:bodyPr>
          <a:lstStyle>
            <a:lvl1pPr algn="l">
              <a:defRPr sz="5200" b="1">
                <a:solidFill>
                  <a:schemeClr val="tx1"/>
                </a:solidFill>
                <a:latin typeface="+mj-lt"/>
                <a:ea typeface="Roboto Black" panose="02000000000000000000" pitchFamily="2" charset="0"/>
                <a:cs typeface="Arial" panose="020B0604020202020204" pitchFamily="34" charset="0"/>
              </a:defRPr>
            </a:lvl1pPr>
          </a:lstStyle>
          <a:p>
            <a:r>
              <a:rPr lang="en-US"/>
              <a:t>Thank you</a:t>
            </a:r>
          </a:p>
        </p:txBody>
      </p:sp>
      <p:cxnSp>
        <p:nvCxnSpPr>
          <p:cNvPr id="12" name="Straight Connector 11">
            <a:extLst>
              <a:ext uri="{FF2B5EF4-FFF2-40B4-BE49-F238E27FC236}">
                <a16:creationId xmlns:a16="http://schemas.microsoft.com/office/drawing/2014/main" id="{382B9834-3ABC-DD48-8F8B-7C2FACEC9236}"/>
              </a:ext>
              <a:ext uri="{C183D7F6-B498-43B3-948B-1728B52AA6E4}">
                <adec:decorative xmlns:adec="http://schemas.microsoft.com/office/drawing/2017/decorative" val="1"/>
              </a:ext>
            </a:extLst>
          </p:cNvPr>
          <p:cNvCxnSpPr>
            <a:cxnSpLocks/>
          </p:cNvCxnSpPr>
          <p:nvPr userDrawn="1"/>
        </p:nvCxnSpPr>
        <p:spPr>
          <a:xfrm>
            <a:off x="730595" y="2923615"/>
            <a:ext cx="576398"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13">
            <a:extLst>
              <a:ext uri="{FF2B5EF4-FFF2-40B4-BE49-F238E27FC236}">
                <a16:creationId xmlns:a16="http://schemas.microsoft.com/office/drawing/2014/main" id="{73873935-43A0-4C23-AC45-B3EF69B188E1}"/>
              </a:ext>
            </a:extLst>
          </p:cNvPr>
          <p:cNvSpPr>
            <a:spLocks noGrp="1"/>
          </p:cNvSpPr>
          <p:nvPr>
            <p:ph type="body" sz="quarter" idx="12" hasCustomPrompt="1"/>
          </p:nvPr>
        </p:nvSpPr>
        <p:spPr>
          <a:xfrm>
            <a:off x="6471287" y="3087124"/>
            <a:ext cx="2015280" cy="1498329"/>
          </a:xfrm>
        </p:spPr>
        <p:txBody>
          <a:bodyPr vert="horz" anchor="ctr" anchorCtr="0">
            <a:noAutofit/>
          </a:bodyPr>
          <a:lstStyle>
            <a:lvl1pPr marL="0" marR="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sz="1200" b="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a:t>Contact Person Name</a:t>
            </a:r>
          </a:p>
          <a:p>
            <a:pPr lvl="0"/>
            <a:r>
              <a:rPr lang="en-US"/>
              <a:t>Contact Person Title </a:t>
            </a:r>
          </a:p>
          <a:p>
            <a:pPr lvl="0"/>
            <a:r>
              <a:rPr lang="en-US"/>
              <a:t>Contact Person Unit</a:t>
            </a:r>
          </a:p>
          <a:p>
            <a:pPr lvl="0"/>
            <a:endParaRPr lang="en-US"/>
          </a:p>
          <a:p>
            <a:pPr lvl="0"/>
            <a:r>
              <a:rPr lang="en-US"/>
              <a:t>Phone: </a:t>
            </a:r>
          </a:p>
          <a:p>
            <a:pPr lvl="0"/>
            <a:r>
              <a:rPr lang="en-US"/>
              <a:t>Fax: </a:t>
            </a:r>
          </a:p>
          <a:p>
            <a:pPr lvl="0"/>
            <a:r>
              <a:rPr lang="en-US"/>
              <a:t>Email:</a:t>
            </a:r>
          </a:p>
        </p:txBody>
      </p:sp>
      <p:sp>
        <p:nvSpPr>
          <p:cNvPr id="4" name="Rectangle 3">
            <a:extLst>
              <a:ext uri="{FF2B5EF4-FFF2-40B4-BE49-F238E27FC236}">
                <a16:creationId xmlns:a16="http://schemas.microsoft.com/office/drawing/2014/main" id="{1C6ACD65-4DC5-40D8-89A9-EBA0997790E8}"/>
              </a:ext>
              <a:ext uri="{C183D7F6-B498-43B3-948B-1728B52AA6E4}">
                <adec:decorative xmlns:adec="http://schemas.microsoft.com/office/drawing/2017/decorative" val="1"/>
              </a:ext>
            </a:extLst>
          </p:cNvPr>
          <p:cNvSpPr/>
          <p:nvPr userDrawn="1"/>
        </p:nvSpPr>
        <p:spPr>
          <a:xfrm>
            <a:off x="711994" y="4789293"/>
            <a:ext cx="292608" cy="3000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Text Placeholder 2">
            <a:extLst>
              <a:ext uri="{FF2B5EF4-FFF2-40B4-BE49-F238E27FC236}">
                <a16:creationId xmlns:a16="http://schemas.microsoft.com/office/drawing/2014/main" id="{33438018-43AE-4329-BACA-C859C7CFF4A2}"/>
              </a:ext>
            </a:extLst>
          </p:cNvPr>
          <p:cNvSpPr>
            <a:spLocks noGrp="1"/>
          </p:cNvSpPr>
          <p:nvPr>
            <p:ph type="body" sz="quarter" idx="10" hasCustomPrompt="1"/>
          </p:nvPr>
        </p:nvSpPr>
        <p:spPr>
          <a:xfrm>
            <a:off x="989435" y="4789292"/>
            <a:ext cx="1719072" cy="300082"/>
          </a:xfrm>
          <a:solidFill>
            <a:schemeClr val="tx1"/>
          </a:solidFill>
          <a:ln>
            <a:noFill/>
          </a:ln>
        </p:spPr>
        <p:txBody>
          <a:bodyPr wrap="square" lIns="91440" tIns="45720" rIns="91440" bIns="45720">
            <a:spAutoFit/>
          </a:bodyPr>
          <a:lstStyle>
            <a:lvl1pPr marL="0" indent="0">
              <a:buNone/>
              <a:defRPr sz="1350">
                <a:solidFill>
                  <a:schemeClr val="bg1"/>
                </a:solidFill>
                <a:latin typeface="Roboto Black" panose="02000000000000000000" pitchFamily="2" charset="0"/>
                <a:ea typeface="Roboto Black" panose="02000000000000000000" pitchFamily="2" charset="0"/>
              </a:defRPr>
            </a:lvl1pPr>
          </a:lstStyle>
          <a:p>
            <a:pPr lvl="0"/>
            <a:r>
              <a:rPr lang="en-US"/>
              <a:t>Insert Web Address</a:t>
            </a:r>
          </a:p>
        </p:txBody>
      </p:sp>
      <p:grpSp>
        <p:nvGrpSpPr>
          <p:cNvPr id="15" name="Group 14">
            <a:extLst>
              <a:ext uri="{FF2B5EF4-FFF2-40B4-BE49-F238E27FC236}">
                <a16:creationId xmlns:a16="http://schemas.microsoft.com/office/drawing/2014/main" id="{EB262A30-5EEC-5549-B428-7E5B11A5D7A7}"/>
              </a:ext>
            </a:extLst>
          </p:cNvPr>
          <p:cNvGrpSpPr/>
          <p:nvPr userDrawn="1"/>
        </p:nvGrpSpPr>
        <p:grpSpPr>
          <a:xfrm>
            <a:off x="803454" y="4864147"/>
            <a:ext cx="146304" cy="150373"/>
            <a:chOff x="3057746" y="812006"/>
            <a:chExt cx="173610" cy="183357"/>
          </a:xfrm>
          <a:noFill/>
        </p:grpSpPr>
        <p:cxnSp>
          <p:nvCxnSpPr>
            <p:cNvPr id="16" name="Straight Connector 15">
              <a:extLst>
                <a:ext uri="{FF2B5EF4-FFF2-40B4-BE49-F238E27FC236}">
                  <a16:creationId xmlns:a16="http://schemas.microsoft.com/office/drawing/2014/main" id="{1699B573-1E8F-3547-9D64-50A2EC630F1F}"/>
                </a:ext>
              </a:extLst>
            </p:cNvPr>
            <p:cNvCxnSpPr/>
            <p:nvPr userDrawn="1"/>
          </p:nvCxnSpPr>
          <p:spPr>
            <a:xfrm>
              <a:off x="3057746" y="904875"/>
              <a:ext cx="173610" cy="0"/>
            </a:xfrm>
            <a:prstGeom prst="line">
              <a:avLst/>
            </a:prstGeom>
            <a:grpFill/>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Freeform: Shape 12">
              <a:extLst>
                <a:ext uri="{FF2B5EF4-FFF2-40B4-BE49-F238E27FC236}">
                  <a16:creationId xmlns:a16="http://schemas.microsoft.com/office/drawing/2014/main" id="{68F32139-4BAE-F54C-8358-EF5839C5813E}"/>
                </a:ext>
              </a:extLst>
            </p:cNvPr>
            <p:cNvSpPr/>
            <p:nvPr userDrawn="1"/>
          </p:nvSpPr>
          <p:spPr>
            <a:xfrm>
              <a:off x="3143250" y="812006"/>
              <a:ext cx="85725" cy="183357"/>
            </a:xfrm>
            <a:custGeom>
              <a:avLst/>
              <a:gdLst>
                <a:gd name="connsiteX0" fmla="*/ 4763 w 85725"/>
                <a:gd name="connsiteY0" fmla="*/ 0 h 183357"/>
                <a:gd name="connsiteX1" fmla="*/ 85725 w 85725"/>
                <a:gd name="connsiteY1" fmla="*/ 92869 h 183357"/>
                <a:gd name="connsiteX2" fmla="*/ 0 w 85725"/>
                <a:gd name="connsiteY2" fmla="*/ 183357 h 183357"/>
              </a:gdLst>
              <a:ahLst/>
              <a:cxnLst>
                <a:cxn ang="0">
                  <a:pos x="connsiteX0" y="connsiteY0"/>
                </a:cxn>
                <a:cxn ang="0">
                  <a:pos x="connsiteX1" y="connsiteY1"/>
                </a:cxn>
                <a:cxn ang="0">
                  <a:pos x="connsiteX2" y="connsiteY2"/>
                </a:cxn>
              </a:cxnLst>
              <a:rect l="l" t="t" r="r" b="b"/>
              <a:pathLst>
                <a:path w="85725" h="183357">
                  <a:moveTo>
                    <a:pt x="4763" y="0"/>
                  </a:moveTo>
                  <a:lnTo>
                    <a:pt x="85725" y="92869"/>
                  </a:lnTo>
                  <a:lnTo>
                    <a:pt x="0" y="183357"/>
                  </a:lnTo>
                </a:path>
              </a:pathLst>
            </a:custGeom>
            <a:grp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pic>
        <p:nvPicPr>
          <p:cNvPr id="14" name="Picture 13" descr="The University of Iowa">
            <a:extLst>
              <a:ext uri="{FF2B5EF4-FFF2-40B4-BE49-F238E27FC236}">
                <a16:creationId xmlns:a16="http://schemas.microsoft.com/office/drawing/2014/main" id="{4B1807D8-E6B4-C743-A4EC-22D5E0479848}"/>
              </a:ext>
            </a:extLst>
          </p:cNvPr>
          <p:cNvPicPr>
            <a:picLocks noChangeAspect="1"/>
          </p:cNvPicPr>
          <p:nvPr userDrawn="1"/>
        </p:nvPicPr>
        <p:blipFill>
          <a:blip r:embed="rId2"/>
          <a:srcRect/>
          <a:stretch/>
        </p:blipFill>
        <p:spPr>
          <a:xfrm>
            <a:off x="6471287" y="-1189"/>
            <a:ext cx="2015279" cy="963278"/>
          </a:xfrm>
          <a:prstGeom prst="rect">
            <a:avLst/>
          </a:prstGeom>
        </p:spPr>
      </p:pic>
      <p:sp>
        <p:nvSpPr>
          <p:cNvPr id="13" name="Footer Placeholder 4">
            <a:extLst>
              <a:ext uri="{FF2B5EF4-FFF2-40B4-BE49-F238E27FC236}">
                <a16:creationId xmlns:a16="http://schemas.microsoft.com/office/drawing/2014/main" id="{D7F85C9B-9D4B-D642-BBFB-CDE025D69CBD}"/>
              </a:ext>
            </a:extLst>
          </p:cNvPr>
          <p:cNvSpPr>
            <a:spLocks noGrp="1"/>
          </p:cNvSpPr>
          <p:nvPr>
            <p:ph type="ftr" sz="quarter" idx="3"/>
          </p:nvPr>
        </p:nvSpPr>
        <p:spPr>
          <a:xfrm>
            <a:off x="717072" y="2365791"/>
            <a:ext cx="7772020" cy="365125"/>
          </a:xfrm>
          <a:prstGeom prst="rect">
            <a:avLst/>
          </a:prstGeom>
          <a:noFill/>
        </p:spPr>
        <p:txBody>
          <a:bodyPr vert="horz" lIns="0" tIns="0" rIns="0" bIns="0" rtlCol="0" anchor="ctr"/>
          <a:lstStyle>
            <a:lvl1pPr algn="l">
              <a:defRPr sz="1650" b="0">
                <a:solidFill>
                  <a:schemeClr val="tx1"/>
                </a:solidFill>
              </a:defRPr>
            </a:lvl1pPr>
          </a:lstStyle>
          <a:p>
            <a:r>
              <a:rPr lang="en-US"/>
              <a:t>Insert-&gt;Header and Footer-&gt;Type Customizable Name</a:t>
            </a:r>
          </a:p>
        </p:txBody>
      </p:sp>
    </p:spTree>
    <p:extLst>
      <p:ext uri="{BB962C8B-B14F-4D97-AF65-F5344CB8AC3E}">
        <p14:creationId xmlns:p14="http://schemas.microsoft.com/office/powerpoint/2010/main" val="288363836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449"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losing Slide-Solid Black">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A47420D0-6FF1-9C4A-B953-EA4EEABBA308}"/>
              </a:ext>
            </a:extLst>
          </p:cNvPr>
          <p:cNvSpPr>
            <a:spLocks noGrp="1"/>
          </p:cNvSpPr>
          <p:nvPr>
            <p:ph type="ctrTitle" hasCustomPrompt="1"/>
          </p:nvPr>
        </p:nvSpPr>
        <p:spPr>
          <a:xfrm>
            <a:off x="711994" y="3203884"/>
            <a:ext cx="5372488" cy="1160369"/>
          </a:xfrm>
        </p:spPr>
        <p:txBody>
          <a:bodyPr lIns="0" tIns="0" rIns="0" bIns="0" anchor="t" anchorCtr="0">
            <a:noAutofit/>
          </a:bodyPr>
          <a:lstStyle>
            <a:lvl1pPr algn="l">
              <a:defRPr sz="5200" b="1">
                <a:solidFill>
                  <a:schemeClr val="bg1"/>
                </a:solidFill>
                <a:latin typeface="+mj-lt"/>
                <a:ea typeface="Roboto Black" panose="02000000000000000000" pitchFamily="2" charset="0"/>
                <a:cs typeface="Arial" panose="020B0604020202020204" pitchFamily="34" charset="0"/>
              </a:defRPr>
            </a:lvl1pPr>
          </a:lstStyle>
          <a:p>
            <a:r>
              <a:rPr lang="en-US"/>
              <a:t>Thank you</a:t>
            </a:r>
          </a:p>
        </p:txBody>
      </p:sp>
      <p:cxnSp>
        <p:nvCxnSpPr>
          <p:cNvPr id="21" name="Straight Connector 20">
            <a:extLst>
              <a:ext uri="{FF2B5EF4-FFF2-40B4-BE49-F238E27FC236}">
                <a16:creationId xmlns:a16="http://schemas.microsoft.com/office/drawing/2014/main" id="{4F7216A4-2452-1B4B-AE0D-122E7F5A5965}"/>
              </a:ext>
              <a:ext uri="{C183D7F6-B498-43B3-948B-1728B52AA6E4}">
                <adec:decorative xmlns:adec="http://schemas.microsoft.com/office/drawing/2017/decorative" val="1"/>
              </a:ext>
            </a:extLst>
          </p:cNvPr>
          <p:cNvCxnSpPr>
            <a:cxnSpLocks/>
          </p:cNvCxnSpPr>
          <p:nvPr userDrawn="1"/>
        </p:nvCxnSpPr>
        <p:spPr>
          <a:xfrm>
            <a:off x="730595" y="2923615"/>
            <a:ext cx="576398"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Text Placeholder 13">
            <a:extLst>
              <a:ext uri="{FF2B5EF4-FFF2-40B4-BE49-F238E27FC236}">
                <a16:creationId xmlns:a16="http://schemas.microsoft.com/office/drawing/2014/main" id="{73873935-43A0-4C23-AC45-B3EF69B188E1}"/>
              </a:ext>
            </a:extLst>
          </p:cNvPr>
          <p:cNvSpPr>
            <a:spLocks noGrp="1"/>
          </p:cNvSpPr>
          <p:nvPr>
            <p:ph type="body" sz="quarter" idx="12" hasCustomPrompt="1"/>
          </p:nvPr>
        </p:nvSpPr>
        <p:spPr>
          <a:xfrm>
            <a:off x="6468763" y="3105910"/>
            <a:ext cx="2020329" cy="1498329"/>
          </a:xfrm>
        </p:spPr>
        <p:txBody>
          <a:bodyPr vert="horz" anchor="ctr" anchorCtr="0">
            <a:noAutofit/>
          </a:bodyPr>
          <a:lstStyle>
            <a:lvl1pPr marL="0" marR="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sz="1200" b="0">
                <a:solidFill>
                  <a:schemeClr val="bg1"/>
                </a:solidFill>
              </a:defRPr>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a:t>Contact Person Name</a:t>
            </a:r>
          </a:p>
          <a:p>
            <a:pPr lvl="0"/>
            <a:r>
              <a:rPr lang="en-US"/>
              <a:t>Contact Person Title </a:t>
            </a:r>
          </a:p>
          <a:p>
            <a:pPr lvl="0"/>
            <a:r>
              <a:rPr lang="en-US"/>
              <a:t>Contact Person Unit</a:t>
            </a:r>
          </a:p>
          <a:p>
            <a:pPr lvl="0"/>
            <a:endParaRPr lang="en-US"/>
          </a:p>
          <a:p>
            <a:pPr lvl="0"/>
            <a:r>
              <a:rPr lang="en-US"/>
              <a:t>Phone: </a:t>
            </a:r>
          </a:p>
          <a:p>
            <a:pPr lvl="0"/>
            <a:r>
              <a:rPr lang="en-US"/>
              <a:t>Fax: </a:t>
            </a:r>
          </a:p>
          <a:p>
            <a:pPr lvl="0"/>
            <a:r>
              <a:rPr lang="en-US"/>
              <a:t>Email:</a:t>
            </a:r>
          </a:p>
        </p:txBody>
      </p:sp>
      <p:sp>
        <p:nvSpPr>
          <p:cNvPr id="4" name="Rectangle 3">
            <a:extLst>
              <a:ext uri="{FF2B5EF4-FFF2-40B4-BE49-F238E27FC236}">
                <a16:creationId xmlns:a16="http://schemas.microsoft.com/office/drawing/2014/main" id="{1C6ACD65-4DC5-40D8-89A9-EBA0997790E8}"/>
              </a:ext>
            </a:extLst>
          </p:cNvPr>
          <p:cNvSpPr/>
          <p:nvPr userDrawn="1"/>
        </p:nvSpPr>
        <p:spPr>
          <a:xfrm>
            <a:off x="711993" y="4770260"/>
            <a:ext cx="292608" cy="3000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Text Placeholder 2">
            <a:extLst>
              <a:ext uri="{FF2B5EF4-FFF2-40B4-BE49-F238E27FC236}">
                <a16:creationId xmlns:a16="http://schemas.microsoft.com/office/drawing/2014/main" id="{33438018-43AE-4329-BACA-C859C7CFF4A2}"/>
              </a:ext>
            </a:extLst>
          </p:cNvPr>
          <p:cNvSpPr>
            <a:spLocks noGrp="1"/>
          </p:cNvSpPr>
          <p:nvPr>
            <p:ph type="body" sz="quarter" idx="10" hasCustomPrompt="1"/>
          </p:nvPr>
        </p:nvSpPr>
        <p:spPr>
          <a:xfrm>
            <a:off x="997825" y="4770260"/>
            <a:ext cx="1719072" cy="300082"/>
          </a:xfrm>
          <a:solidFill>
            <a:schemeClr val="accent1"/>
          </a:solidFill>
          <a:ln>
            <a:noFill/>
          </a:ln>
        </p:spPr>
        <p:txBody>
          <a:bodyPr wrap="none" lIns="91440" tIns="45720" rIns="91440" bIns="45720">
            <a:spAutoFit/>
          </a:bodyPr>
          <a:lstStyle>
            <a:lvl1pPr marL="0" indent="0">
              <a:buNone/>
              <a:defRPr sz="1350">
                <a:solidFill>
                  <a:schemeClr val="tx1"/>
                </a:solidFill>
                <a:latin typeface="Roboto Black" panose="02000000000000000000" pitchFamily="2" charset="0"/>
                <a:ea typeface="Roboto Black" panose="02000000000000000000" pitchFamily="2" charset="0"/>
              </a:defRPr>
            </a:lvl1pPr>
          </a:lstStyle>
          <a:p>
            <a:pPr lvl="0"/>
            <a:r>
              <a:rPr lang="en-US"/>
              <a:t>Insert Web Address</a:t>
            </a:r>
          </a:p>
        </p:txBody>
      </p:sp>
      <p:grpSp>
        <p:nvGrpSpPr>
          <p:cNvPr id="11" name="Group 10">
            <a:extLst>
              <a:ext uri="{FF2B5EF4-FFF2-40B4-BE49-F238E27FC236}">
                <a16:creationId xmlns:a16="http://schemas.microsoft.com/office/drawing/2014/main" id="{5625728D-FF50-4FF2-AC2E-B13A3D44D5B9}"/>
              </a:ext>
              <a:ext uri="{C183D7F6-B498-43B3-948B-1728B52AA6E4}">
                <adec:decorative xmlns:adec="http://schemas.microsoft.com/office/drawing/2017/decorative" val="1"/>
              </a:ext>
            </a:extLst>
          </p:cNvPr>
          <p:cNvGrpSpPr/>
          <p:nvPr/>
        </p:nvGrpSpPr>
        <p:grpSpPr>
          <a:xfrm>
            <a:off x="803454" y="4845115"/>
            <a:ext cx="146304" cy="150373"/>
            <a:chOff x="3057746" y="812006"/>
            <a:chExt cx="173610" cy="183357"/>
          </a:xfrm>
          <a:noFill/>
        </p:grpSpPr>
        <p:cxnSp>
          <p:nvCxnSpPr>
            <p:cNvPr id="12" name="Straight Connector 11">
              <a:extLst>
                <a:ext uri="{FF2B5EF4-FFF2-40B4-BE49-F238E27FC236}">
                  <a16:creationId xmlns:a16="http://schemas.microsoft.com/office/drawing/2014/main" id="{58A6E0DE-15E0-485B-8083-6D1BB965B9B6}"/>
                </a:ext>
              </a:extLst>
            </p:cNvPr>
            <p:cNvCxnSpPr/>
            <p:nvPr userDrawn="1"/>
          </p:nvCxnSpPr>
          <p:spPr>
            <a:xfrm>
              <a:off x="3057746" y="904875"/>
              <a:ext cx="173610" cy="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reeform: Shape 12">
              <a:extLst>
                <a:ext uri="{FF2B5EF4-FFF2-40B4-BE49-F238E27FC236}">
                  <a16:creationId xmlns:a16="http://schemas.microsoft.com/office/drawing/2014/main" id="{184EFEE4-DF1C-4FDF-ABC6-804BF8FA2941}"/>
                </a:ext>
              </a:extLst>
            </p:cNvPr>
            <p:cNvSpPr/>
            <p:nvPr userDrawn="1"/>
          </p:nvSpPr>
          <p:spPr>
            <a:xfrm>
              <a:off x="3143250" y="812006"/>
              <a:ext cx="85725" cy="183357"/>
            </a:xfrm>
            <a:custGeom>
              <a:avLst/>
              <a:gdLst>
                <a:gd name="connsiteX0" fmla="*/ 4763 w 85725"/>
                <a:gd name="connsiteY0" fmla="*/ 0 h 183357"/>
                <a:gd name="connsiteX1" fmla="*/ 85725 w 85725"/>
                <a:gd name="connsiteY1" fmla="*/ 92869 h 183357"/>
                <a:gd name="connsiteX2" fmla="*/ 0 w 85725"/>
                <a:gd name="connsiteY2" fmla="*/ 183357 h 183357"/>
              </a:gdLst>
              <a:ahLst/>
              <a:cxnLst>
                <a:cxn ang="0">
                  <a:pos x="connsiteX0" y="connsiteY0"/>
                </a:cxn>
                <a:cxn ang="0">
                  <a:pos x="connsiteX1" y="connsiteY1"/>
                </a:cxn>
                <a:cxn ang="0">
                  <a:pos x="connsiteX2" y="connsiteY2"/>
                </a:cxn>
              </a:cxnLst>
              <a:rect l="l" t="t" r="r" b="b"/>
              <a:pathLst>
                <a:path w="85725" h="183357">
                  <a:moveTo>
                    <a:pt x="4763" y="0"/>
                  </a:moveTo>
                  <a:lnTo>
                    <a:pt x="85725" y="92869"/>
                  </a:lnTo>
                  <a:lnTo>
                    <a:pt x="0" y="183357"/>
                  </a:lnTo>
                </a:path>
              </a:pathLst>
            </a:cu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pic>
        <p:nvPicPr>
          <p:cNvPr id="15" name="Picture 14" descr="The University of Iowa">
            <a:extLst>
              <a:ext uri="{FF2B5EF4-FFF2-40B4-BE49-F238E27FC236}">
                <a16:creationId xmlns:a16="http://schemas.microsoft.com/office/drawing/2014/main" id="{6179B039-C5FC-F04C-AB21-BEF980B032D5}"/>
              </a:ext>
            </a:extLst>
          </p:cNvPr>
          <p:cNvPicPr>
            <a:picLocks noChangeAspect="1"/>
          </p:cNvPicPr>
          <p:nvPr userDrawn="1"/>
        </p:nvPicPr>
        <p:blipFill>
          <a:blip r:embed="rId2"/>
          <a:srcRect/>
          <a:stretch/>
        </p:blipFill>
        <p:spPr>
          <a:xfrm>
            <a:off x="6468762" y="-581"/>
            <a:ext cx="2020330" cy="962061"/>
          </a:xfrm>
          <a:prstGeom prst="rect">
            <a:avLst/>
          </a:prstGeom>
        </p:spPr>
      </p:pic>
      <p:sp>
        <p:nvSpPr>
          <p:cNvPr id="17" name="Footer Placeholder 4">
            <a:extLst>
              <a:ext uri="{FF2B5EF4-FFF2-40B4-BE49-F238E27FC236}">
                <a16:creationId xmlns:a16="http://schemas.microsoft.com/office/drawing/2014/main" id="{70E4C36A-C453-EE4B-A1E5-D1232C361273}"/>
              </a:ext>
            </a:extLst>
          </p:cNvPr>
          <p:cNvSpPr>
            <a:spLocks noGrp="1"/>
          </p:cNvSpPr>
          <p:nvPr>
            <p:ph type="ftr" sz="quarter" idx="3"/>
          </p:nvPr>
        </p:nvSpPr>
        <p:spPr>
          <a:xfrm>
            <a:off x="717072" y="2365791"/>
            <a:ext cx="7772020" cy="365125"/>
          </a:xfrm>
          <a:prstGeom prst="rect">
            <a:avLst/>
          </a:prstGeom>
          <a:noFill/>
        </p:spPr>
        <p:txBody>
          <a:bodyPr vert="horz" lIns="0" tIns="0" rIns="0" bIns="0" rtlCol="0" anchor="ctr"/>
          <a:lstStyle>
            <a:lvl1pPr algn="l">
              <a:defRPr sz="1650" b="0">
                <a:solidFill>
                  <a:schemeClr val="bg1"/>
                </a:solidFill>
              </a:defRPr>
            </a:lvl1pPr>
          </a:lstStyle>
          <a:p>
            <a:r>
              <a:rPr lang="en-US"/>
              <a:t>Insert-&gt;Header and Footer-&gt;Type Customizable Name</a:t>
            </a:r>
            <a:endParaRPr lang="en-US" sz="1650"/>
          </a:p>
        </p:txBody>
      </p:sp>
    </p:spTree>
    <p:extLst>
      <p:ext uri="{BB962C8B-B14F-4D97-AF65-F5344CB8AC3E}">
        <p14:creationId xmlns:p14="http://schemas.microsoft.com/office/powerpoint/2010/main" val="378864459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449"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IOWA Logo with Text">
    <p:bg>
      <p:bgPr>
        <a:solidFill>
          <a:schemeClr val="tx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B993FB4-4336-2048-A6A4-FA306EBBE714}"/>
              </a:ext>
            </a:extLst>
          </p:cNvPr>
          <p:cNvSpPr>
            <a:spLocks noGrp="1"/>
          </p:cNvSpPr>
          <p:nvPr>
            <p:ph type="title" hasCustomPrompt="1"/>
          </p:nvPr>
        </p:nvSpPr>
        <p:spPr>
          <a:xfrm>
            <a:off x="628650" y="4229810"/>
            <a:ext cx="7886700" cy="1311454"/>
          </a:xfrm>
        </p:spPr>
        <p:txBody>
          <a:bodyPr/>
          <a:lstStyle>
            <a:lvl1pPr algn="ctr">
              <a:defRPr sz="4200">
                <a:solidFill>
                  <a:schemeClr val="bg1"/>
                </a:solidFill>
              </a:defRPr>
            </a:lvl1pPr>
          </a:lstStyle>
          <a:p>
            <a:r>
              <a:rPr lang="en-US"/>
              <a:t>Closing Slide Header</a:t>
            </a:r>
          </a:p>
        </p:txBody>
      </p:sp>
      <p:pic>
        <p:nvPicPr>
          <p:cNvPr id="4" name="Picture 3" descr="The University of Iowa">
            <a:extLst>
              <a:ext uri="{FF2B5EF4-FFF2-40B4-BE49-F238E27FC236}">
                <a16:creationId xmlns:a16="http://schemas.microsoft.com/office/drawing/2014/main" id="{D94B893B-3A5E-A84C-9A26-CCC1CC0A2366}"/>
              </a:ext>
            </a:extLst>
          </p:cNvPr>
          <p:cNvPicPr>
            <a:picLocks noChangeAspect="1"/>
          </p:cNvPicPr>
          <p:nvPr userDrawn="1"/>
        </p:nvPicPr>
        <p:blipFill>
          <a:blip r:embed="rId2"/>
          <a:srcRect/>
          <a:stretch/>
        </p:blipFill>
        <p:spPr>
          <a:xfrm>
            <a:off x="1714500" y="1793124"/>
            <a:ext cx="5715000" cy="1666875"/>
          </a:xfrm>
          <a:prstGeom prst="rect">
            <a:avLst/>
          </a:prstGeom>
        </p:spPr>
      </p:pic>
    </p:spTree>
    <p:extLst>
      <p:ext uri="{BB962C8B-B14F-4D97-AF65-F5344CB8AC3E}">
        <p14:creationId xmlns:p14="http://schemas.microsoft.com/office/powerpoint/2010/main" val="113349075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OWA Logo Only">
    <p:bg>
      <p:bgPr>
        <a:solidFill>
          <a:schemeClr val="tx1"/>
        </a:solidFill>
        <a:effectLst/>
      </p:bgPr>
    </p:bg>
    <p:spTree>
      <p:nvGrpSpPr>
        <p:cNvPr id="1" name=""/>
        <p:cNvGrpSpPr/>
        <p:nvPr/>
      </p:nvGrpSpPr>
      <p:grpSpPr>
        <a:xfrm>
          <a:off x="0" y="0"/>
          <a:ext cx="0" cy="0"/>
          <a:chOff x="0" y="0"/>
          <a:chExt cx="0" cy="0"/>
        </a:xfrm>
      </p:grpSpPr>
      <p:pic>
        <p:nvPicPr>
          <p:cNvPr id="4" name="Picture 3" descr="The University of Iowa">
            <a:extLst>
              <a:ext uri="{FF2B5EF4-FFF2-40B4-BE49-F238E27FC236}">
                <a16:creationId xmlns:a16="http://schemas.microsoft.com/office/drawing/2014/main" id="{D94B893B-3A5E-A84C-9A26-CCC1CC0A2366}"/>
              </a:ext>
            </a:extLst>
          </p:cNvPr>
          <p:cNvPicPr>
            <a:picLocks noChangeAspect="1"/>
          </p:cNvPicPr>
          <p:nvPr userDrawn="1"/>
        </p:nvPicPr>
        <p:blipFill>
          <a:blip r:embed="rId2"/>
          <a:srcRect/>
          <a:stretch/>
        </p:blipFill>
        <p:spPr>
          <a:xfrm>
            <a:off x="1714500" y="2595562"/>
            <a:ext cx="5715000" cy="1666875"/>
          </a:xfrm>
          <a:prstGeom prst="rect">
            <a:avLst/>
          </a:prstGeom>
        </p:spPr>
      </p:pic>
    </p:spTree>
    <p:extLst>
      <p:ext uri="{BB962C8B-B14F-4D97-AF65-F5344CB8AC3E}">
        <p14:creationId xmlns:p14="http://schemas.microsoft.com/office/powerpoint/2010/main" val="1974530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Image–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720073" y="2184901"/>
            <a:ext cx="4617720" cy="2431224"/>
          </a:xfrm>
        </p:spPr>
        <p:txBody>
          <a:bodyPr anchor="ctr" anchorCtr="0">
            <a:normAutofit/>
          </a:bodyPr>
          <a:lstStyle>
            <a:lvl1pPr algn="l">
              <a:defRPr sz="4800" b="1">
                <a:solidFill>
                  <a:schemeClr val="bg1"/>
                </a:solidFill>
                <a:latin typeface="Arial" panose="020B0604020202020204" pitchFamily="34" charset="0"/>
                <a:cs typeface="Arial" panose="020B0604020202020204" pitchFamily="34" charset="0"/>
              </a:defRPr>
            </a:lvl1pPr>
          </a:lstStyle>
          <a:p>
            <a:r>
              <a:rPr lang="en-US"/>
              <a:t>Example of the Presentation </a:t>
            </a:r>
            <a:br>
              <a:rPr lang="en-US"/>
            </a:br>
            <a:r>
              <a:rPr lang="en-US"/>
              <a:t>Title Slide</a:t>
            </a:r>
          </a:p>
        </p:txBody>
      </p:sp>
      <p:sp>
        <p:nvSpPr>
          <p:cNvPr id="12" name="Subtitle 2">
            <a:extLst>
              <a:ext uri="{FF2B5EF4-FFF2-40B4-BE49-F238E27FC236}">
                <a16:creationId xmlns:a16="http://schemas.microsoft.com/office/drawing/2014/main" id="{114C79AA-0B96-2A43-86A1-A71A1D4C8E7A}"/>
              </a:ext>
            </a:extLst>
          </p:cNvPr>
          <p:cNvSpPr>
            <a:spLocks noGrp="1"/>
          </p:cNvSpPr>
          <p:nvPr>
            <p:ph type="subTitle" idx="1" hasCustomPrompt="1"/>
          </p:nvPr>
        </p:nvSpPr>
        <p:spPr>
          <a:xfrm>
            <a:off x="720073" y="4676834"/>
            <a:ext cx="4616795" cy="404721"/>
          </a:xfrm>
        </p:spPr>
        <p:txBody>
          <a:bodyPr/>
          <a:lstStyle>
            <a:lvl1pPr marL="0" indent="0" algn="l">
              <a:buNone/>
              <a:defRPr sz="1800" b="1">
                <a:solidFill>
                  <a:schemeClr val="accent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PRESENTATION SUBTITLE</a:t>
            </a:r>
          </a:p>
        </p:txBody>
      </p:sp>
      <p:sp>
        <p:nvSpPr>
          <p:cNvPr id="14" name="Text Placeholder 15">
            <a:extLst>
              <a:ext uri="{FF2B5EF4-FFF2-40B4-BE49-F238E27FC236}">
                <a16:creationId xmlns:a16="http://schemas.microsoft.com/office/drawing/2014/main" id="{A7101AB8-54F7-4A4E-9611-F4F2ECFBD1D2}"/>
              </a:ext>
            </a:extLst>
          </p:cNvPr>
          <p:cNvSpPr>
            <a:spLocks noGrp="1"/>
          </p:cNvSpPr>
          <p:nvPr>
            <p:ph type="body" sz="quarter" idx="10" hasCustomPrompt="1"/>
          </p:nvPr>
        </p:nvSpPr>
        <p:spPr>
          <a:xfrm>
            <a:off x="720072" y="5081555"/>
            <a:ext cx="4616795" cy="495309"/>
          </a:xfrm>
        </p:spPr>
        <p:txBody>
          <a:bodyPr>
            <a:normAutofit/>
          </a:bodyPr>
          <a:lstStyle>
            <a:lvl1pPr marL="0" indent="0">
              <a:buNone/>
              <a:defRPr sz="1800">
                <a:solidFill>
                  <a:schemeClr val="bg1"/>
                </a:solidFill>
              </a:defRPr>
            </a:lvl1pPr>
            <a:lvl2pPr marL="342900" indent="0">
              <a:buNone/>
              <a:defRPr/>
            </a:lvl2pPr>
            <a:lvl3pPr marL="685800" indent="0">
              <a:buNone/>
              <a:defRPr/>
            </a:lvl3pPr>
            <a:lvl4pPr marL="1028700" indent="0">
              <a:buNone/>
              <a:defRPr/>
            </a:lvl4pPr>
            <a:lvl5pPr marL="1371600" indent="0">
              <a:buNone/>
              <a:defRPr/>
            </a:lvl5pPr>
          </a:lstStyle>
          <a:p>
            <a:pPr lvl="0"/>
            <a:r>
              <a:rPr lang="en-US"/>
              <a:t>Month XX, 2020</a:t>
            </a:r>
          </a:p>
        </p:txBody>
      </p:sp>
      <p:sp>
        <p:nvSpPr>
          <p:cNvPr id="9" name="Footer Placeholder 4">
            <a:extLst>
              <a:ext uri="{FF2B5EF4-FFF2-40B4-BE49-F238E27FC236}">
                <a16:creationId xmlns:a16="http://schemas.microsoft.com/office/drawing/2014/main" id="{909BBB92-B5AB-3E46-A519-2A2BBFF13FF8}"/>
              </a:ext>
            </a:extLst>
          </p:cNvPr>
          <p:cNvSpPr>
            <a:spLocks noGrp="1"/>
          </p:cNvSpPr>
          <p:nvPr>
            <p:ph type="ftr" sz="quarter" idx="3"/>
          </p:nvPr>
        </p:nvSpPr>
        <p:spPr>
          <a:xfrm>
            <a:off x="2952485" y="201168"/>
            <a:ext cx="2539200" cy="587186"/>
          </a:xfrm>
          <a:prstGeom prst="rect">
            <a:avLst/>
          </a:prstGeom>
          <a:noFill/>
        </p:spPr>
        <p:txBody>
          <a:bodyPr vert="horz" lIns="0" tIns="0" rIns="0" bIns="0" rtlCol="0" anchor="b" anchorCtr="0"/>
          <a:lstStyle>
            <a:lvl1pPr algn="l">
              <a:defRPr sz="1500" b="0">
                <a:solidFill>
                  <a:schemeClr val="bg1"/>
                </a:solidFill>
                <a:latin typeface="Roboto" panose="02000000000000000000" pitchFamily="2" charset="0"/>
                <a:ea typeface="Roboto" panose="02000000000000000000" pitchFamily="2" charset="0"/>
              </a:defRPr>
            </a:lvl1pPr>
          </a:lstStyle>
          <a:p>
            <a:r>
              <a:rPr lang="en-US"/>
              <a:t>Insert-&gt;Header and Footer-&gt;Type Customizable Name</a:t>
            </a:r>
            <a:endParaRPr lang="en-US">
              <a:solidFill>
                <a:schemeClr val="bg1"/>
              </a:solidFill>
            </a:endParaRPr>
          </a:p>
        </p:txBody>
      </p:sp>
      <p:pic>
        <p:nvPicPr>
          <p:cNvPr id="13" name="Picture 12" descr="The University of Iowa">
            <a:extLst>
              <a:ext uri="{FF2B5EF4-FFF2-40B4-BE49-F238E27FC236}">
                <a16:creationId xmlns:a16="http://schemas.microsoft.com/office/drawing/2014/main" id="{F49CB936-90E7-D144-B9DC-7CF3F98E2FF4}"/>
              </a:ext>
            </a:extLst>
          </p:cNvPr>
          <p:cNvPicPr>
            <a:picLocks noChangeAspect="1"/>
          </p:cNvPicPr>
          <p:nvPr userDrawn="1"/>
        </p:nvPicPr>
        <p:blipFill>
          <a:blip r:embed="rId2"/>
          <a:srcRect/>
          <a:stretch/>
        </p:blipFill>
        <p:spPr>
          <a:xfrm>
            <a:off x="710803" y="622"/>
            <a:ext cx="2015279" cy="959656"/>
          </a:xfrm>
          <a:prstGeom prst="rect">
            <a:avLst/>
          </a:prstGeom>
        </p:spPr>
      </p:pic>
      <p:sp>
        <p:nvSpPr>
          <p:cNvPr id="18" name="Picture Placeholder 4">
            <a:extLst>
              <a:ext uri="{FF2B5EF4-FFF2-40B4-BE49-F238E27FC236}">
                <a16:creationId xmlns:a16="http://schemas.microsoft.com/office/drawing/2014/main" id="{2C35F063-23A9-F244-9022-8BBB7E277ACC}"/>
              </a:ext>
            </a:extLst>
          </p:cNvPr>
          <p:cNvSpPr>
            <a:spLocks noGrp="1"/>
          </p:cNvSpPr>
          <p:nvPr>
            <p:ph type="pic" sz="quarter" idx="11"/>
          </p:nvPr>
        </p:nvSpPr>
        <p:spPr>
          <a:xfrm>
            <a:off x="5718088" y="0"/>
            <a:ext cx="3425912" cy="6858000"/>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150941378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44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with Image–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720073" y="2184901"/>
            <a:ext cx="4616794" cy="2561760"/>
          </a:xfrm>
        </p:spPr>
        <p:txBody>
          <a:bodyPr anchor="ctr" anchorCtr="0">
            <a:normAutofit/>
          </a:bodyPr>
          <a:lstStyle>
            <a:lvl1pPr algn="l">
              <a:defRPr sz="4800" b="1">
                <a:solidFill>
                  <a:schemeClr val="tx1"/>
                </a:solidFill>
                <a:latin typeface="Arial" panose="020B0604020202020204" pitchFamily="34" charset="0"/>
                <a:cs typeface="Arial" panose="020B0604020202020204" pitchFamily="34" charset="0"/>
              </a:defRPr>
            </a:lvl1pPr>
          </a:lstStyle>
          <a:p>
            <a:r>
              <a:rPr lang="en-US"/>
              <a:t>Example of the Presentation </a:t>
            </a:r>
            <a:br>
              <a:rPr lang="en-US"/>
            </a:br>
            <a:r>
              <a:rPr lang="en-US"/>
              <a:t>Title Slide</a:t>
            </a:r>
          </a:p>
        </p:txBody>
      </p:sp>
      <p:sp>
        <p:nvSpPr>
          <p:cNvPr id="3" name="Subtitle 2">
            <a:extLst>
              <a:ext uri="{FF2B5EF4-FFF2-40B4-BE49-F238E27FC236}">
                <a16:creationId xmlns:a16="http://schemas.microsoft.com/office/drawing/2014/main" id="{95B3A797-13D4-A243-B1AE-4498B36D475C}"/>
              </a:ext>
            </a:extLst>
          </p:cNvPr>
          <p:cNvSpPr>
            <a:spLocks noGrp="1"/>
          </p:cNvSpPr>
          <p:nvPr>
            <p:ph type="subTitle" idx="1" hasCustomPrompt="1"/>
          </p:nvPr>
        </p:nvSpPr>
        <p:spPr>
          <a:xfrm>
            <a:off x="720073" y="4676835"/>
            <a:ext cx="4616795" cy="393146"/>
          </a:xfrm>
        </p:spPr>
        <p:txBody>
          <a:bodyPr/>
          <a:lstStyle>
            <a:lvl1pPr marL="0" indent="0" algn="l">
              <a:buNone/>
              <a:defRPr sz="1800" b="1">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PRESENTATION SUBTITLE</a:t>
            </a:r>
          </a:p>
        </p:txBody>
      </p:sp>
      <p:sp>
        <p:nvSpPr>
          <p:cNvPr id="17" name="Text Placeholder 15">
            <a:extLst>
              <a:ext uri="{FF2B5EF4-FFF2-40B4-BE49-F238E27FC236}">
                <a16:creationId xmlns:a16="http://schemas.microsoft.com/office/drawing/2014/main" id="{884DA5E7-4B71-0543-8E46-EC2A81EAE3C1}"/>
              </a:ext>
            </a:extLst>
          </p:cNvPr>
          <p:cNvSpPr>
            <a:spLocks noGrp="1"/>
          </p:cNvSpPr>
          <p:nvPr>
            <p:ph type="body" sz="quarter" idx="10" hasCustomPrompt="1"/>
          </p:nvPr>
        </p:nvSpPr>
        <p:spPr>
          <a:xfrm>
            <a:off x="720072" y="5069980"/>
            <a:ext cx="4616795" cy="495309"/>
          </a:xfrm>
        </p:spPr>
        <p:txBody>
          <a:bodyPr>
            <a:normAutofit/>
          </a:bodyPr>
          <a:lstStyle>
            <a:lvl1pPr marL="0" indent="0">
              <a:buNone/>
              <a:defRPr sz="1800">
                <a:solidFill>
                  <a:schemeClr val="tx1"/>
                </a:solidFill>
              </a:defRPr>
            </a:lvl1pPr>
            <a:lvl2pPr marL="342900" indent="0">
              <a:buNone/>
              <a:defRPr/>
            </a:lvl2pPr>
            <a:lvl3pPr marL="685800" indent="0">
              <a:buNone/>
              <a:defRPr/>
            </a:lvl3pPr>
            <a:lvl4pPr marL="1028700" indent="0">
              <a:buNone/>
              <a:defRPr/>
            </a:lvl4pPr>
            <a:lvl5pPr marL="1371600" indent="0">
              <a:buNone/>
              <a:defRPr/>
            </a:lvl5pPr>
          </a:lstStyle>
          <a:p>
            <a:pPr lvl="0"/>
            <a:r>
              <a:rPr lang="en-US"/>
              <a:t>Month XX, 2020</a:t>
            </a:r>
          </a:p>
        </p:txBody>
      </p:sp>
      <p:sp>
        <p:nvSpPr>
          <p:cNvPr id="9" name="Footer Placeholder 4">
            <a:extLst>
              <a:ext uri="{FF2B5EF4-FFF2-40B4-BE49-F238E27FC236}">
                <a16:creationId xmlns:a16="http://schemas.microsoft.com/office/drawing/2014/main" id="{99993354-AA52-D24C-AE6B-C02456C6D92A}"/>
              </a:ext>
            </a:extLst>
          </p:cNvPr>
          <p:cNvSpPr>
            <a:spLocks noGrp="1"/>
          </p:cNvSpPr>
          <p:nvPr>
            <p:ph type="ftr" sz="quarter" idx="3"/>
          </p:nvPr>
        </p:nvSpPr>
        <p:spPr>
          <a:xfrm>
            <a:off x="2952485" y="201168"/>
            <a:ext cx="2539200" cy="587186"/>
          </a:xfrm>
          <a:prstGeom prst="rect">
            <a:avLst/>
          </a:prstGeom>
          <a:noFill/>
        </p:spPr>
        <p:txBody>
          <a:bodyPr vert="horz" lIns="0" tIns="0" rIns="0" bIns="0" rtlCol="0" anchor="b" anchorCtr="0"/>
          <a:lstStyle>
            <a:lvl1pPr algn="l">
              <a:defRPr sz="1500" b="0">
                <a:solidFill>
                  <a:schemeClr val="tx1"/>
                </a:solidFill>
                <a:latin typeface="Roboto" panose="02000000000000000000" pitchFamily="2" charset="0"/>
                <a:ea typeface="Roboto" panose="02000000000000000000" pitchFamily="2" charset="0"/>
              </a:defRPr>
            </a:lvl1pPr>
          </a:lstStyle>
          <a:p>
            <a:r>
              <a:rPr lang="en-US"/>
              <a:t>Insert-&gt;Header and Footer-&gt;Type Customizable Name</a:t>
            </a:r>
          </a:p>
        </p:txBody>
      </p:sp>
      <p:sp>
        <p:nvSpPr>
          <p:cNvPr id="18" name="Picture Placeholder 4">
            <a:extLst>
              <a:ext uri="{FF2B5EF4-FFF2-40B4-BE49-F238E27FC236}">
                <a16:creationId xmlns:a16="http://schemas.microsoft.com/office/drawing/2014/main" id="{2C35F063-23A9-F244-9022-8BBB7E277ACC}"/>
              </a:ext>
            </a:extLst>
          </p:cNvPr>
          <p:cNvSpPr>
            <a:spLocks noGrp="1"/>
          </p:cNvSpPr>
          <p:nvPr>
            <p:ph type="pic" sz="quarter" idx="11"/>
          </p:nvPr>
        </p:nvSpPr>
        <p:spPr>
          <a:xfrm>
            <a:off x="5718088" y="0"/>
            <a:ext cx="3425912" cy="6858000"/>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pic>
        <p:nvPicPr>
          <p:cNvPr id="13" name="Picture 12" descr="The University of Iowa">
            <a:extLst>
              <a:ext uri="{FF2B5EF4-FFF2-40B4-BE49-F238E27FC236}">
                <a16:creationId xmlns:a16="http://schemas.microsoft.com/office/drawing/2014/main" id="{D73F5E00-2329-6246-A2BB-7BCD46F83907}"/>
              </a:ext>
            </a:extLst>
          </p:cNvPr>
          <p:cNvPicPr>
            <a:picLocks noChangeAspect="1"/>
          </p:cNvPicPr>
          <p:nvPr userDrawn="1"/>
        </p:nvPicPr>
        <p:blipFill>
          <a:blip r:embed="rId2"/>
          <a:srcRect/>
          <a:stretch/>
        </p:blipFill>
        <p:spPr>
          <a:xfrm>
            <a:off x="710803" y="-1189"/>
            <a:ext cx="2015279" cy="963278"/>
          </a:xfrm>
          <a:prstGeom prst="rect">
            <a:avLst/>
          </a:prstGeom>
        </p:spPr>
      </p:pic>
    </p:spTree>
    <p:extLst>
      <p:ext uri="{BB962C8B-B14F-4D97-AF65-F5344CB8AC3E}">
        <p14:creationId xmlns:p14="http://schemas.microsoft.com/office/powerpoint/2010/main" val="233920988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448"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Slide –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714376" y="2744661"/>
            <a:ext cx="7715249" cy="759906"/>
          </a:xfrm>
        </p:spPr>
        <p:txBody>
          <a:bodyPr lIns="0" tIns="0" rIns="0" bIns="0" anchor="t" anchorCtr="0">
            <a:normAutofit/>
          </a:bodyPr>
          <a:lstStyle>
            <a:lvl1pPr algn="l">
              <a:defRPr sz="4800" b="1">
                <a:solidFill>
                  <a:schemeClr val="tx1"/>
                </a:solidFill>
                <a:latin typeface="+mj-lt"/>
                <a:ea typeface="Roboto Black" panose="02000000000000000000" pitchFamily="2" charset="0"/>
                <a:cs typeface="Arial" panose="020B0604020202020204" pitchFamily="34" charset="0"/>
              </a:defRPr>
            </a:lvl1pPr>
          </a:lstStyle>
          <a:p>
            <a:r>
              <a:rPr lang="en-US"/>
              <a:t>Section Header</a:t>
            </a:r>
          </a:p>
        </p:txBody>
      </p:sp>
      <p:cxnSp>
        <p:nvCxnSpPr>
          <p:cNvPr id="8" name="Straight Connector 7">
            <a:extLst>
              <a:ext uri="{FF2B5EF4-FFF2-40B4-BE49-F238E27FC236}">
                <a16:creationId xmlns:a16="http://schemas.microsoft.com/office/drawing/2014/main" id="{C4E1A789-3A04-9240-BCEC-3DACF2B52870}"/>
              </a:ext>
              <a:ext uri="{C183D7F6-B498-43B3-948B-1728B52AA6E4}">
                <adec:decorative xmlns:adec="http://schemas.microsoft.com/office/drawing/2017/decorative" val="1"/>
              </a:ext>
            </a:extLst>
          </p:cNvPr>
          <p:cNvCxnSpPr>
            <a:cxnSpLocks/>
          </p:cNvCxnSpPr>
          <p:nvPr userDrawn="1"/>
        </p:nvCxnSpPr>
        <p:spPr>
          <a:xfrm>
            <a:off x="730595" y="2502271"/>
            <a:ext cx="576398"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714376" y="3694740"/>
            <a:ext cx="7715249" cy="407460"/>
          </a:xfrm>
        </p:spPr>
        <p:txBody>
          <a:bodyPr lIns="0" tIns="0" rIns="0" bIns="0">
            <a:normAutofit/>
          </a:bodyPr>
          <a:lstStyle>
            <a:lvl1pPr marL="0" indent="0" algn="l">
              <a:buNone/>
              <a:defRPr sz="2200" b="0">
                <a:solidFill>
                  <a:schemeClr val="tx1"/>
                </a:solidFill>
                <a:latin typeface="Roboto" panose="02000000000000000000" pitchFamily="2" charset="0"/>
                <a:ea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Section Subtitle</a:t>
            </a:r>
          </a:p>
        </p:txBody>
      </p:sp>
    </p:spTree>
    <p:extLst>
      <p:ext uri="{BB962C8B-B14F-4D97-AF65-F5344CB8AC3E}">
        <p14:creationId xmlns:p14="http://schemas.microsoft.com/office/powerpoint/2010/main" val="272127203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450" userDrawn="1">
          <p15:clr>
            <a:srgbClr val="FBAE40"/>
          </p15:clr>
        </p15:guide>
        <p15:guide id="4" pos="531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Slide –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714376" y="2744662"/>
            <a:ext cx="7715249" cy="759907"/>
          </a:xfrm>
        </p:spPr>
        <p:txBody>
          <a:bodyPr lIns="0" tIns="0" rIns="0" bIns="0" anchor="t" anchorCtr="0">
            <a:normAutofit/>
          </a:bodyPr>
          <a:lstStyle>
            <a:lvl1pPr algn="l">
              <a:defRPr sz="4800" b="1">
                <a:solidFill>
                  <a:schemeClr val="bg1"/>
                </a:solidFill>
                <a:latin typeface="+mj-lt"/>
                <a:ea typeface="Roboto Black" panose="02000000000000000000" pitchFamily="2" charset="0"/>
                <a:cs typeface="Arial" panose="020B0604020202020204" pitchFamily="34" charset="0"/>
              </a:defRPr>
            </a:lvl1pPr>
          </a:lstStyle>
          <a:p>
            <a:r>
              <a:rPr lang="en-US" noProof="0"/>
              <a:t>Section Header</a:t>
            </a:r>
          </a:p>
        </p:txBody>
      </p:sp>
      <p:cxnSp>
        <p:nvCxnSpPr>
          <p:cNvPr id="8" name="Straight Connector 7">
            <a:extLst>
              <a:ext uri="{FF2B5EF4-FFF2-40B4-BE49-F238E27FC236}">
                <a16:creationId xmlns:a16="http://schemas.microsoft.com/office/drawing/2014/main" id="{C4E1A789-3A04-9240-BCEC-3DACF2B52870}"/>
              </a:ext>
              <a:ext uri="{C183D7F6-B498-43B3-948B-1728B52AA6E4}">
                <adec:decorative xmlns:adec="http://schemas.microsoft.com/office/drawing/2017/decorative" val="1"/>
              </a:ext>
            </a:extLst>
          </p:cNvPr>
          <p:cNvCxnSpPr>
            <a:cxnSpLocks/>
          </p:cNvCxnSpPr>
          <p:nvPr userDrawn="1"/>
        </p:nvCxnSpPr>
        <p:spPr>
          <a:xfrm>
            <a:off x="730595" y="2509891"/>
            <a:ext cx="576398"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Subtitle 2">
            <a:extLst>
              <a:ext uri="{FF2B5EF4-FFF2-40B4-BE49-F238E27FC236}">
                <a16:creationId xmlns:a16="http://schemas.microsoft.com/office/drawing/2014/main" id="{8FB54BE8-0526-614C-A06E-8C6258999B24}"/>
              </a:ext>
            </a:extLst>
          </p:cNvPr>
          <p:cNvSpPr>
            <a:spLocks noGrp="1"/>
          </p:cNvSpPr>
          <p:nvPr>
            <p:ph type="subTitle" idx="1" hasCustomPrompt="1"/>
          </p:nvPr>
        </p:nvSpPr>
        <p:spPr>
          <a:xfrm>
            <a:off x="714376" y="3694740"/>
            <a:ext cx="7715249" cy="407460"/>
          </a:xfrm>
        </p:spPr>
        <p:txBody>
          <a:bodyPr lIns="0" tIns="0" rIns="0" bIns="0">
            <a:normAutofit/>
          </a:bodyPr>
          <a:lstStyle>
            <a:lvl1pPr marL="0" indent="0" algn="l">
              <a:buNone/>
              <a:defRPr sz="2200" b="0">
                <a:solidFill>
                  <a:schemeClr val="accent1"/>
                </a:solidFill>
                <a:latin typeface="Roboto" panose="02000000000000000000" pitchFamily="2" charset="0"/>
                <a:ea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Section Subtitle</a:t>
            </a:r>
          </a:p>
        </p:txBody>
      </p:sp>
    </p:spTree>
    <p:extLst>
      <p:ext uri="{BB962C8B-B14F-4D97-AF65-F5344CB8AC3E}">
        <p14:creationId xmlns:p14="http://schemas.microsoft.com/office/powerpoint/2010/main" val="50928289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450" userDrawn="1">
          <p15:clr>
            <a:srgbClr val="FBAE40"/>
          </p15:clr>
        </p15:guide>
        <p15:guide id="4" pos="531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Slide – Photo">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2C17923A-4119-CF48-9F2D-05B0A69EBAD5}"/>
              </a:ext>
            </a:extLst>
          </p:cNvPr>
          <p:cNvSpPr>
            <a:spLocks noGrp="1"/>
          </p:cNvSpPr>
          <p:nvPr>
            <p:ph type="pic" sz="quarter" idx="11"/>
          </p:nvPr>
        </p:nvSpPr>
        <p:spPr>
          <a:xfrm>
            <a:off x="0" y="0"/>
            <a:ext cx="9144000" cy="6858000"/>
          </a:xfrm>
        </p:spPr>
        <p:txBody>
          <a:bodyPr anchor="ctr" anchorCtr="0"/>
          <a:lstStyle>
            <a:lvl1pPr marL="0" indent="0" algn="ctr">
              <a:buNone/>
              <a:defRPr>
                <a:solidFill>
                  <a:schemeClr val="accent3"/>
                </a:solidFill>
              </a:defRPr>
            </a:lvl1pPr>
          </a:lstStyle>
          <a:p>
            <a:r>
              <a:rPr lang="en-US"/>
              <a:t>Click icon to add picture</a:t>
            </a:r>
          </a:p>
        </p:txBody>
      </p:sp>
      <p:sp>
        <p:nvSpPr>
          <p:cNvPr id="2" name="Title 1">
            <a:extLst>
              <a:ext uri="{FF2B5EF4-FFF2-40B4-BE49-F238E27FC236}">
                <a16:creationId xmlns:a16="http://schemas.microsoft.com/office/drawing/2014/main" id="{D8224488-0ADE-1843-91C1-1CA371373F2D}"/>
              </a:ext>
            </a:extLst>
          </p:cNvPr>
          <p:cNvSpPr>
            <a:spLocks noGrp="1"/>
          </p:cNvSpPr>
          <p:nvPr>
            <p:ph type="title" hasCustomPrompt="1"/>
          </p:nvPr>
        </p:nvSpPr>
        <p:spPr>
          <a:xfrm>
            <a:off x="770746" y="1763547"/>
            <a:ext cx="4186265" cy="618631"/>
          </a:xfrm>
          <a:solidFill>
            <a:schemeClr val="accent1"/>
          </a:solidFill>
        </p:spPr>
        <p:txBody>
          <a:bodyPr wrap="square" lIns="91440" tIns="91440" bIns="0">
            <a:spAutoFit/>
          </a:bodyPr>
          <a:lstStyle>
            <a:lvl1pPr>
              <a:defRPr sz="3800"/>
            </a:lvl1pPr>
          </a:lstStyle>
          <a:p>
            <a:r>
              <a:rPr lang="en-US"/>
              <a:t>SECTION HEADER</a:t>
            </a:r>
          </a:p>
        </p:txBody>
      </p:sp>
    </p:spTree>
    <p:extLst>
      <p:ext uri="{BB962C8B-B14F-4D97-AF65-F5344CB8AC3E}">
        <p14:creationId xmlns:p14="http://schemas.microsoft.com/office/powerpoint/2010/main" val="2388073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C070F21D-F194-034E-812B-69D1C6CDD0DE}"/>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24" name="Straight Connector 23">
            <a:extLst>
              <a:ext uri="{FF2B5EF4-FFF2-40B4-BE49-F238E27FC236}">
                <a16:creationId xmlns:a16="http://schemas.microsoft.com/office/drawing/2014/main" id="{9BA13FBC-A4AA-9B4F-8E9B-12CD6600150E}"/>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722C1D3A-9762-7F4D-AB5C-A3F0114B67B2}"/>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7" name="Picture 6" descr="The University of Iowa">
            <a:extLst>
              <a:ext uri="{FF2B5EF4-FFF2-40B4-BE49-F238E27FC236}">
                <a16:creationId xmlns:a16="http://schemas.microsoft.com/office/drawing/2014/main" id="{22558F6C-63A6-764A-A42A-B9198FB98EE1}"/>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8" name="Footer Placeholder 4">
            <a:extLst>
              <a:ext uri="{FF2B5EF4-FFF2-40B4-BE49-F238E27FC236}">
                <a16:creationId xmlns:a16="http://schemas.microsoft.com/office/drawing/2014/main" id="{7987A145-9C93-2C47-9BAC-3865EAA30431}"/>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177833841"/>
      </p:ext>
    </p:extLst>
  </p:cSld>
  <p:clrMapOvr>
    <a:masterClrMapping/>
  </p:clrMapOvr>
  <p:extLst>
    <p:ext uri="{DCECCB84-F9BA-43D5-87BE-67443E8EF086}">
      <p15:sldGuideLst xmlns:p15="http://schemas.microsoft.com/office/powerpoint/2012/main">
        <p15:guide id="1" orient="horz" pos="696" userDrawn="1">
          <p15:clr>
            <a:srgbClr val="FBAE40"/>
          </p15:clr>
        </p15:guide>
        <p15:guide id="2" pos="450" userDrawn="1">
          <p15:clr>
            <a:srgbClr val="FBAE40"/>
          </p15:clr>
        </p15:guide>
        <p15:guide id="3" pos="5310" userDrawn="1">
          <p15:clr>
            <a:srgbClr val="FBAE40"/>
          </p15:clr>
        </p15:guide>
        <p15:guide id="4" pos="2880" userDrawn="1">
          <p15:clr>
            <a:srgbClr val="FBAE40"/>
          </p15:clr>
        </p15:guide>
        <p15:guide id="5" orient="horz" pos="1056" userDrawn="1">
          <p15:clr>
            <a:srgbClr val="FBAE40"/>
          </p15:clr>
        </p15:guide>
        <p15:guide id="7" orient="horz" pos="2400" userDrawn="1">
          <p15:clr>
            <a:srgbClr val="FBAE40"/>
          </p15:clr>
        </p15:guide>
        <p15:guide id="8" orient="horz" pos="374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llet Slide">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BE68DE55-0579-EC46-BD52-181870AFB63C}"/>
              </a:ext>
            </a:extLst>
          </p:cNvPr>
          <p:cNvSpPr>
            <a:spLocks noGrp="1"/>
          </p:cNvSpPr>
          <p:nvPr>
            <p:ph type="title"/>
          </p:nvPr>
        </p:nvSpPr>
        <p:spPr>
          <a:xfrm>
            <a:off x="714375" y="526778"/>
            <a:ext cx="771525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20" name="Straight Connector 19">
            <a:extLst>
              <a:ext uri="{FF2B5EF4-FFF2-40B4-BE49-F238E27FC236}">
                <a16:creationId xmlns:a16="http://schemas.microsoft.com/office/drawing/2014/main" id="{88200BB2-D6D1-6642-8F66-9B4F37EC8187}"/>
              </a:ext>
              <a:ext uri="{C183D7F6-B498-43B3-948B-1728B52AA6E4}">
                <adec:decorative xmlns:adec="http://schemas.microsoft.com/office/drawing/2017/decorative" val="1"/>
              </a:ext>
            </a:extLst>
          </p:cNvPr>
          <p:cNvCxnSpPr>
            <a:cxnSpLocks/>
          </p:cNvCxnSpPr>
          <p:nvPr userDrawn="1"/>
        </p:nvCxnSpPr>
        <p:spPr>
          <a:xfrm>
            <a:off x="714374" y="1317642"/>
            <a:ext cx="576398"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F35C2BC9-7AF3-6D49-8036-36D81872E84B}"/>
              </a:ext>
            </a:extLst>
          </p:cNvPr>
          <p:cNvSpPr>
            <a:spLocks noGrp="1"/>
          </p:cNvSpPr>
          <p:nvPr>
            <p:ph idx="10"/>
          </p:nvPr>
        </p:nvSpPr>
        <p:spPr>
          <a:xfrm>
            <a:off x="714374" y="1686758"/>
            <a:ext cx="7688645" cy="4256843"/>
          </a:xfrm>
        </p:spPr>
        <p:txBody>
          <a:bodyPr lIns="0" tIns="0" rIns="0" bIns="0"/>
          <a:lstStyle>
            <a:lvl1pPr marL="171450" indent="-171450">
              <a:buClr>
                <a:schemeClr val="tx2"/>
              </a:buClr>
              <a:buSzPct val="95000"/>
              <a:buFont typeface="Arial" panose="020B0604020202020204" pitchFamily="34" charset="0"/>
              <a:buChar char="•"/>
              <a:defRPr sz="2400">
                <a:latin typeface="Roboto" panose="02000000000000000000" pitchFamily="2" charset="0"/>
                <a:ea typeface="Roboto" panose="02000000000000000000" pitchFamily="2" charset="0"/>
              </a:defRPr>
            </a:lvl1pPr>
            <a:lvl2pPr marL="514350" indent="-171450">
              <a:buClr>
                <a:schemeClr val="tx2"/>
              </a:buClr>
              <a:buSzPct val="100000"/>
              <a:buFont typeface="Arial" panose="020B0604020202020204" pitchFamily="34" charset="0"/>
              <a:buChar char="‒"/>
              <a:defRPr sz="2000">
                <a:latin typeface="Roboto" panose="02000000000000000000" pitchFamily="2" charset="0"/>
                <a:ea typeface="Roboto" panose="02000000000000000000" pitchFamily="2" charset="0"/>
              </a:defRPr>
            </a:lvl2pPr>
            <a:lvl3pPr marL="857250" indent="-17145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3pPr>
            <a:lvl4pPr marL="1200150" indent="-17145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4pPr>
            <a:lvl5pPr marL="1543050" indent="-17145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80937044-371D-C149-9F72-3D8FBA4605CF}"/>
              </a:ext>
              <a:ext uri="{C183D7F6-B498-43B3-948B-1728B52AA6E4}">
                <adec:decorative xmlns:adec="http://schemas.microsoft.com/office/drawing/2017/decorative" val="1"/>
              </a:ext>
            </a:extLst>
          </p:cNvPr>
          <p:cNvSpPr/>
          <p:nvPr userDrawn="1"/>
        </p:nvSpPr>
        <p:spPr>
          <a:xfrm>
            <a:off x="0" y="6389512"/>
            <a:ext cx="9144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8" name="Picture 7" descr="The University of Iowa">
            <a:extLst>
              <a:ext uri="{FF2B5EF4-FFF2-40B4-BE49-F238E27FC236}">
                <a16:creationId xmlns:a16="http://schemas.microsoft.com/office/drawing/2014/main" id="{CD97EF86-E180-1E4F-8C76-63FC6B251262}"/>
              </a:ext>
            </a:extLst>
          </p:cNvPr>
          <p:cNvPicPr>
            <a:picLocks noChangeAspect="1"/>
          </p:cNvPicPr>
          <p:nvPr userDrawn="1"/>
        </p:nvPicPr>
        <p:blipFill>
          <a:blip r:embed="rId2"/>
          <a:srcRect/>
          <a:stretch/>
        </p:blipFill>
        <p:spPr>
          <a:xfrm>
            <a:off x="628650" y="6247570"/>
            <a:ext cx="1299998" cy="617498"/>
          </a:xfrm>
          <a:prstGeom prst="rect">
            <a:avLst/>
          </a:prstGeom>
        </p:spPr>
      </p:pic>
      <p:sp>
        <p:nvSpPr>
          <p:cNvPr id="9" name="Footer Placeholder 4">
            <a:extLst>
              <a:ext uri="{FF2B5EF4-FFF2-40B4-BE49-F238E27FC236}">
                <a16:creationId xmlns:a16="http://schemas.microsoft.com/office/drawing/2014/main" id="{1FBD3EF9-AA04-A444-8D91-715DA8AEE034}"/>
              </a:ext>
            </a:extLst>
          </p:cNvPr>
          <p:cNvSpPr>
            <a:spLocks noGrp="1"/>
          </p:cNvSpPr>
          <p:nvPr>
            <p:ph type="ftr" sz="quarter" idx="3"/>
          </p:nvPr>
        </p:nvSpPr>
        <p:spPr>
          <a:xfrm>
            <a:off x="2073821" y="6441193"/>
            <a:ext cx="6513130" cy="365125"/>
          </a:xfrm>
          <a:prstGeom prst="rect">
            <a:avLst/>
          </a:prstGeom>
        </p:spPr>
        <p:txBody>
          <a:bodyPr vert="horz" lIns="91440" tIns="45720" rIns="91440" bIns="45720" rtlCol="0" anchor="ctr"/>
          <a:lstStyle>
            <a:lvl1pPr algn="l">
              <a:defRPr sz="1050" b="0">
                <a:solidFill>
                  <a:schemeClr val="bg1"/>
                </a:solidFill>
              </a:defRPr>
            </a:lvl1pPr>
          </a:lstStyle>
          <a:p>
            <a:r>
              <a:rPr lang="en-US"/>
              <a:t>View &gt;&gt; Header and Footer &gt;&gt; Add Unit Name</a:t>
            </a:r>
            <a:endParaRPr lang="en-US" b="0"/>
          </a:p>
        </p:txBody>
      </p:sp>
    </p:spTree>
    <p:extLst>
      <p:ext uri="{BB962C8B-B14F-4D97-AF65-F5344CB8AC3E}">
        <p14:creationId xmlns:p14="http://schemas.microsoft.com/office/powerpoint/2010/main" val="691165391"/>
      </p:ext>
    </p:extLst>
  </p:cSld>
  <p:clrMapOvr>
    <a:masterClrMapping/>
  </p:clrMapOvr>
  <p:extLst>
    <p:ext uri="{DCECCB84-F9BA-43D5-87BE-67443E8EF086}">
      <p15:sldGuideLst xmlns:p15="http://schemas.microsoft.com/office/powerpoint/2012/main">
        <p15:guide id="1" orient="horz" pos="696" userDrawn="1">
          <p15:clr>
            <a:srgbClr val="FBAE40"/>
          </p15:clr>
        </p15:guide>
        <p15:guide id="2" pos="450" userDrawn="1">
          <p15:clr>
            <a:srgbClr val="FBAE40"/>
          </p15:clr>
        </p15:guide>
        <p15:guide id="3" pos="5310" userDrawn="1">
          <p15:clr>
            <a:srgbClr val="FBAE40"/>
          </p15:clr>
        </p15:guide>
        <p15:guide id="4" pos="2880" userDrawn="1">
          <p15:clr>
            <a:srgbClr val="FBAE40"/>
          </p15:clr>
        </p15:guide>
        <p15:guide id="5" orient="horz" pos="1056" userDrawn="1">
          <p15:clr>
            <a:srgbClr val="FBAE40"/>
          </p15:clr>
        </p15:guide>
        <p15:guide id="7" orient="horz" pos="3744" userDrawn="1">
          <p15:clr>
            <a:srgbClr val="FBAE40"/>
          </p15:clr>
        </p15:guide>
        <p15:guide id="8" orient="horz" pos="240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D47C82-65E8-6F4A-93F5-B60D5D90FAEC}"/>
              </a:ext>
            </a:extLst>
          </p:cNvPr>
          <p:cNvSpPr>
            <a:spLocks noGrp="1"/>
          </p:cNvSpPr>
          <p:nvPr>
            <p:ph type="title"/>
          </p:nvPr>
        </p:nvSpPr>
        <p:spPr>
          <a:xfrm>
            <a:off x="628650" y="365126"/>
            <a:ext cx="7886700" cy="896116"/>
          </a:xfrm>
          <a:prstGeom prst="rect">
            <a:avLst/>
          </a:prstGeom>
        </p:spPr>
        <p:txBody>
          <a:bodyPr vert="horz" lIns="0" tIns="0" rIns="0" bIns="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D0A12C-E82E-3F40-8F2F-F914F24F0B62}"/>
              </a:ext>
            </a:extLst>
          </p:cNvPr>
          <p:cNvSpPr>
            <a:spLocks noGrp="1"/>
          </p:cNvSpPr>
          <p:nvPr>
            <p:ph type="body" idx="1"/>
          </p:nvPr>
        </p:nvSpPr>
        <p:spPr>
          <a:xfrm>
            <a:off x="628650" y="1825625"/>
            <a:ext cx="7886700" cy="4351338"/>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0061491"/>
      </p:ext>
    </p:extLst>
  </p:cSld>
  <p:clrMap bg1="lt1" tx1="dk1" bg2="lt2" tx2="dk2" accent1="accent1" accent2="accent2" accent3="accent3" accent4="accent4" accent5="accent5" accent6="accent6" hlink="hlink" folHlink="folHlink"/>
  <p:sldLayoutIdLst>
    <p:sldLayoutId id="2147483656" r:id="rId1"/>
    <p:sldLayoutId id="2147483687" r:id="rId2"/>
    <p:sldLayoutId id="2147483688" r:id="rId3"/>
    <p:sldLayoutId id="2147483684" r:id="rId4"/>
    <p:sldLayoutId id="2147483663" r:id="rId5"/>
    <p:sldLayoutId id="2147483686" r:id="rId6"/>
    <p:sldLayoutId id="2147483690" r:id="rId7"/>
    <p:sldLayoutId id="2147483682" r:id="rId8"/>
    <p:sldLayoutId id="2147483650" r:id="rId9"/>
    <p:sldLayoutId id="2147483662" r:id="rId10"/>
    <p:sldLayoutId id="2147483670" r:id="rId11"/>
    <p:sldLayoutId id="2147483667" r:id="rId12"/>
    <p:sldLayoutId id="2147483668" r:id="rId13"/>
    <p:sldLayoutId id="2147483675" r:id="rId14"/>
    <p:sldLayoutId id="2147483677" r:id="rId15"/>
    <p:sldLayoutId id="2147483676" r:id="rId16"/>
    <p:sldLayoutId id="2147483672" r:id="rId17"/>
    <p:sldLayoutId id="2147483692" r:id="rId18"/>
    <p:sldLayoutId id="2147483669" r:id="rId19"/>
    <p:sldLayoutId id="2147483671" r:id="rId20"/>
    <p:sldLayoutId id="2147483679" r:id="rId21"/>
    <p:sldLayoutId id="2147483680" r:id="rId22"/>
    <p:sldLayoutId id="2147483654" r:id="rId23"/>
    <p:sldLayoutId id="2147483655" r:id="rId24"/>
    <p:sldLayoutId id="2147483665" r:id="rId25"/>
    <p:sldLayoutId id="2147483664" r:id="rId26"/>
    <p:sldLayoutId id="2147483689" r:id="rId27"/>
    <p:sldLayoutId id="2147483693" r:id="rId28"/>
    <p:sldLayoutId id="2147483691" r:id="rId29"/>
  </p:sldLayoutIdLst>
  <p:hf sldNum="0" hdr="0" dt="0"/>
  <p:txStyles>
    <p:titleStyle>
      <a:lvl1pPr algn="l" defTabSz="685800" rtl="0" eaLnBrk="1" latinLnBrk="0" hangingPunct="1">
        <a:lnSpc>
          <a:spcPct val="90000"/>
        </a:lnSpc>
        <a:spcBef>
          <a:spcPct val="0"/>
        </a:spcBef>
        <a:buNone/>
        <a:defRPr sz="3000" b="1" kern="1200">
          <a:solidFill>
            <a:schemeClr val="tx1"/>
          </a:solidFill>
          <a:latin typeface="Roboto" panose="02000000000000000000" pitchFamily="2" charset="0"/>
          <a:ea typeface="Roboto" panose="02000000000000000000" pitchFamily="2" charset="0"/>
          <a:cs typeface="Arial" panose="020B0604020202020204" pitchFamily="34" charset="0"/>
        </a:defRPr>
      </a:lvl1pPr>
    </p:titleStyle>
    <p:bodyStyle>
      <a:lvl1pPr marL="171450" indent="-171450" algn="l" defTabSz="685800" rtl="0" eaLnBrk="1" latinLnBrk="0" hangingPunct="1">
        <a:lnSpc>
          <a:spcPct val="100000"/>
        </a:lnSpc>
        <a:spcBef>
          <a:spcPts val="750"/>
        </a:spcBef>
        <a:buFont typeface="Arial" panose="020B0604020202020204" pitchFamily="34" charset="0"/>
        <a:buChar char="•"/>
        <a:defRPr sz="2100" kern="1200">
          <a:solidFill>
            <a:schemeClr val="tx1"/>
          </a:solidFill>
          <a:latin typeface="Roboto" panose="02000000000000000000" pitchFamily="2" charset="0"/>
          <a:ea typeface="Roboto" panose="02000000000000000000" pitchFamily="2" charset="0"/>
          <a:cs typeface="Arial" panose="020B0604020202020204" pitchFamily="34" charset="0"/>
        </a:defRPr>
      </a:lvl1pPr>
      <a:lvl2pPr marL="514350" indent="-171450" algn="l" defTabSz="685800" rtl="0" eaLnBrk="1" latinLnBrk="0" hangingPunct="1">
        <a:lnSpc>
          <a:spcPct val="100000"/>
        </a:lnSpc>
        <a:spcBef>
          <a:spcPts val="375"/>
        </a:spcBef>
        <a:buFont typeface="Roboto" panose="02000000000000000000" pitchFamily="2" charset="0"/>
        <a:buChar char="–"/>
        <a:defRPr sz="1800" kern="1200">
          <a:solidFill>
            <a:schemeClr val="tx1"/>
          </a:solidFill>
          <a:latin typeface="Roboto" panose="02000000000000000000" pitchFamily="2" charset="0"/>
          <a:ea typeface="Roboto" panose="02000000000000000000" pitchFamily="2" charset="0"/>
          <a:cs typeface="Arial" panose="020B0604020202020204" pitchFamily="34" charset="0"/>
        </a:defRPr>
      </a:lvl2pPr>
      <a:lvl3pPr marL="857250" indent="-171450" algn="l" defTabSz="685800" rtl="0" eaLnBrk="1" latinLnBrk="0" hangingPunct="1">
        <a:lnSpc>
          <a:spcPct val="100000"/>
        </a:lnSpc>
        <a:spcBef>
          <a:spcPts val="375"/>
        </a:spcBef>
        <a:buFont typeface="Arial" panose="020B0604020202020204" pitchFamily="34" charset="0"/>
        <a:buChar char="•"/>
        <a:defRPr sz="1500" kern="1200">
          <a:solidFill>
            <a:schemeClr val="tx1"/>
          </a:solidFill>
          <a:latin typeface="Roboto" panose="02000000000000000000" pitchFamily="2" charset="0"/>
          <a:ea typeface="Roboto" panose="02000000000000000000" pitchFamily="2" charset="0"/>
          <a:cs typeface="Arial" panose="020B0604020202020204"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350" kern="1200">
          <a:solidFill>
            <a:schemeClr val="tx1"/>
          </a:solidFill>
          <a:latin typeface="Roboto" panose="02000000000000000000" pitchFamily="2" charset="0"/>
          <a:ea typeface="Roboto" panose="02000000000000000000" pitchFamily="2" charset="0"/>
          <a:cs typeface="Arial" panose="020B0604020202020204"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350" kern="1200">
          <a:solidFill>
            <a:schemeClr val="tx1"/>
          </a:solidFill>
          <a:latin typeface="Roboto" panose="02000000000000000000" pitchFamily="2" charset="0"/>
          <a:ea typeface="Roboto" panose="02000000000000000000" pitchFamily="2"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6.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hyperlink" Target="https://ieeexplore.ieee.org/abstract/document/6095116" TargetMode="External"/><Relationship Id="rId3" Type="http://schemas.openxmlformats.org/officeDocument/2006/relationships/slideLayout" Target="../slideLayouts/slideLayout8.xml"/><Relationship Id="rId7" Type="http://schemas.openxmlformats.org/officeDocument/2006/relationships/image" Target="../media/image11.jpe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0.jpeg"/><Relationship Id="rId5" Type="http://schemas.openxmlformats.org/officeDocument/2006/relationships/image" Target="../media/image9.gif"/><Relationship Id="rId4" Type="http://schemas.openxmlformats.org/officeDocument/2006/relationships/notesSlide" Target="../notesSlides/notesSlide3.xml"/><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image" Target="../media/image1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6.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9.xml"/><Relationship Id="rId7" Type="http://schemas.openxmlformats.org/officeDocument/2006/relationships/image" Target="../media/image18.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6.png"/><Relationship Id="rId5" Type="http://schemas.openxmlformats.org/officeDocument/2006/relationships/image" Target="../media/image19.jpe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7.xml"/><Relationship Id="rId7" Type="http://schemas.openxmlformats.org/officeDocument/2006/relationships/image" Target="../media/image6.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hyperlink" Target="https://ieeexplore.ieee.org/abstract/document/6095116" TargetMode="External"/><Relationship Id="rId5" Type="http://schemas.openxmlformats.org/officeDocument/2006/relationships/hyperlink" Target="https://github.com/Nick-Hageman/RGBD-Unsupervised-Clustering" TargetMode="Externa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80B23-7308-1745-A1A9-A5522BA49EE8}"/>
              </a:ext>
            </a:extLst>
          </p:cNvPr>
          <p:cNvSpPr>
            <a:spLocks noGrp="1"/>
          </p:cNvSpPr>
          <p:nvPr>
            <p:ph type="ctrTitle"/>
          </p:nvPr>
        </p:nvSpPr>
        <p:spPr>
          <a:xfrm>
            <a:off x="724180" y="2677626"/>
            <a:ext cx="5654762" cy="1847088"/>
          </a:xfrm>
        </p:spPr>
        <p:txBody>
          <a:bodyPr>
            <a:normAutofit fontScale="90000"/>
          </a:bodyPr>
          <a:lstStyle/>
          <a:p>
            <a:r>
              <a:rPr lang="en-US" dirty="0">
                <a:latin typeface="Roboto"/>
                <a:ea typeface="Roboto"/>
                <a:cs typeface="Arial"/>
              </a:rPr>
              <a:t>Unsupervised Scene Categorization with RGB-D data</a:t>
            </a:r>
            <a:endParaRPr lang="en-US" dirty="0"/>
          </a:p>
        </p:txBody>
      </p:sp>
      <p:sp>
        <p:nvSpPr>
          <p:cNvPr id="12" name="Subtitle 11">
            <a:extLst>
              <a:ext uri="{FF2B5EF4-FFF2-40B4-BE49-F238E27FC236}">
                <a16:creationId xmlns:a16="http://schemas.microsoft.com/office/drawing/2014/main" id="{ADA0161C-D166-6E4C-8069-E1FBFE0BE5F2}"/>
              </a:ext>
            </a:extLst>
          </p:cNvPr>
          <p:cNvSpPr>
            <a:spLocks noGrp="1"/>
          </p:cNvSpPr>
          <p:nvPr>
            <p:ph type="subTitle" idx="1"/>
          </p:nvPr>
        </p:nvSpPr>
        <p:spPr>
          <a:xfrm>
            <a:off x="731044" y="4709626"/>
            <a:ext cx="7765770" cy="365125"/>
          </a:xfrm>
        </p:spPr>
        <p:txBody>
          <a:bodyPr vert="horz" lIns="0" tIns="0" rIns="0" bIns="0" rtlCol="0" anchor="t">
            <a:normAutofit/>
          </a:bodyPr>
          <a:lstStyle/>
          <a:p>
            <a:r>
              <a:rPr lang="en-US">
                <a:latin typeface="Roboto"/>
                <a:ea typeface="Roboto"/>
                <a:cs typeface="Arial"/>
              </a:rPr>
              <a:t>Nick Hageman and Nathan Schaefer</a:t>
            </a:r>
            <a:endParaRPr lang="en-US"/>
          </a:p>
        </p:txBody>
      </p:sp>
      <p:sp>
        <p:nvSpPr>
          <p:cNvPr id="13" name="Text Placeholder 12">
            <a:extLst>
              <a:ext uri="{FF2B5EF4-FFF2-40B4-BE49-F238E27FC236}">
                <a16:creationId xmlns:a16="http://schemas.microsoft.com/office/drawing/2014/main" id="{6C5EE2B8-026E-D04B-8925-60FA6F76C380}"/>
              </a:ext>
            </a:extLst>
          </p:cNvPr>
          <p:cNvSpPr>
            <a:spLocks noGrp="1"/>
          </p:cNvSpPr>
          <p:nvPr>
            <p:ph type="body" sz="quarter" idx="10"/>
          </p:nvPr>
        </p:nvSpPr>
        <p:spPr>
          <a:xfrm>
            <a:off x="731044" y="5098725"/>
            <a:ext cx="7765770" cy="414991"/>
          </a:xfrm>
        </p:spPr>
        <p:txBody>
          <a:bodyPr vert="horz" lIns="0" tIns="0" rIns="0" bIns="0" rtlCol="0" anchor="t">
            <a:normAutofit/>
          </a:bodyPr>
          <a:lstStyle/>
          <a:p>
            <a:r>
              <a:rPr lang="en-US">
                <a:latin typeface="Roboto"/>
                <a:ea typeface="Roboto"/>
                <a:cs typeface="Arial"/>
              </a:rPr>
              <a:t>March 30, 2024</a:t>
            </a:r>
          </a:p>
        </p:txBody>
      </p:sp>
      <p:sp>
        <p:nvSpPr>
          <p:cNvPr id="5" name="Footer Placeholder 4">
            <a:extLst>
              <a:ext uri="{FF2B5EF4-FFF2-40B4-BE49-F238E27FC236}">
                <a16:creationId xmlns:a16="http://schemas.microsoft.com/office/drawing/2014/main" id="{A71FEB04-6AB2-DD4F-B560-E3674C11A535}"/>
              </a:ext>
            </a:extLst>
          </p:cNvPr>
          <p:cNvSpPr>
            <a:spLocks noGrp="1"/>
          </p:cNvSpPr>
          <p:nvPr>
            <p:ph type="ftr" sz="quarter" idx="3"/>
          </p:nvPr>
        </p:nvSpPr>
        <p:spPr>
          <a:xfrm>
            <a:off x="714376" y="1774217"/>
            <a:ext cx="6948756" cy="365125"/>
          </a:xfrm>
        </p:spPr>
        <p:txBody>
          <a:bodyPr/>
          <a:lstStyle/>
          <a:p>
            <a:r>
              <a:rPr lang="en-US">
                <a:latin typeface="Roboto"/>
                <a:ea typeface="Roboto"/>
              </a:rPr>
              <a:t>ECE:5995 Applied Machine Learning</a:t>
            </a:r>
            <a:endParaRPr lang="en-US"/>
          </a:p>
        </p:txBody>
      </p:sp>
      <p:pic>
        <p:nvPicPr>
          <p:cNvPr id="7" name="Audio 6">
            <a:hlinkClick r:id="" action="ppaction://media"/>
            <a:extLst>
              <a:ext uri="{FF2B5EF4-FFF2-40B4-BE49-F238E27FC236}">
                <a16:creationId xmlns:a16="http://schemas.microsoft.com/office/drawing/2014/main" id="{40DD5A1A-6B34-94CD-D6B3-65F429A3678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892510878"/>
      </p:ext>
    </p:extLst>
  </p:cSld>
  <p:clrMapOvr>
    <a:masterClrMapping/>
  </p:clrMapOvr>
  <mc:AlternateContent xmlns:mc="http://schemas.openxmlformats.org/markup-compatibility/2006">
    <mc:Choice xmlns:p14="http://schemas.microsoft.com/office/powerpoint/2010/main" Requires="p14">
      <p:transition spd="slow" p14:dur="2000" advTm="9773"/>
    </mc:Choice>
    <mc:Fallback>
      <p:transition spd="slow" advTm="97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5CBB2-F610-40B4-A124-363EF63EBDD4}"/>
              </a:ext>
            </a:extLst>
          </p:cNvPr>
          <p:cNvSpPr>
            <a:spLocks noGrp="1"/>
          </p:cNvSpPr>
          <p:nvPr>
            <p:ph type="title"/>
          </p:nvPr>
        </p:nvSpPr>
        <p:spPr>
          <a:xfrm>
            <a:off x="714375" y="526778"/>
            <a:ext cx="7715251" cy="869089"/>
          </a:xfrm>
        </p:spPr>
        <p:txBody>
          <a:bodyPr/>
          <a:lstStyle/>
          <a:p>
            <a:r>
              <a:rPr lang="en-US">
                <a:latin typeface="Roboto"/>
                <a:ea typeface="Roboto"/>
                <a:cs typeface="Arial"/>
              </a:rPr>
              <a:t>Overview</a:t>
            </a:r>
            <a:endParaRPr lang="en-US"/>
          </a:p>
        </p:txBody>
      </p:sp>
      <p:sp>
        <p:nvSpPr>
          <p:cNvPr id="3" name="Content Placeholder 2">
            <a:extLst>
              <a:ext uri="{FF2B5EF4-FFF2-40B4-BE49-F238E27FC236}">
                <a16:creationId xmlns:a16="http://schemas.microsoft.com/office/drawing/2014/main" id="{9113FCDE-F6D7-41FF-9845-D3893750EB08}"/>
              </a:ext>
            </a:extLst>
          </p:cNvPr>
          <p:cNvSpPr>
            <a:spLocks noGrp="1"/>
          </p:cNvSpPr>
          <p:nvPr>
            <p:ph idx="10"/>
          </p:nvPr>
        </p:nvSpPr>
        <p:spPr>
          <a:xfrm>
            <a:off x="714374" y="1686758"/>
            <a:ext cx="6427718" cy="4256843"/>
          </a:xfrm>
        </p:spPr>
        <p:txBody>
          <a:bodyPr vert="horz" lIns="0" tIns="0" rIns="0" bIns="0" rtlCol="0" anchor="t">
            <a:normAutofit lnSpcReduction="10000"/>
          </a:bodyPr>
          <a:lstStyle/>
          <a:p>
            <a:r>
              <a:rPr lang="en-US" sz="1800" dirty="0">
                <a:latin typeface="Roboto"/>
                <a:ea typeface="Roboto"/>
                <a:cs typeface="Arial"/>
              </a:rPr>
              <a:t>We wanted to be able to cluster scenes captured from a short film using RGB-D data with no prior knowledge of labels.</a:t>
            </a:r>
          </a:p>
          <a:p>
            <a:endParaRPr lang="en-US" sz="1800">
              <a:latin typeface="Roboto"/>
              <a:ea typeface="Roboto"/>
              <a:cs typeface="Arial"/>
            </a:endParaRPr>
          </a:p>
          <a:p>
            <a:endParaRPr lang="en-US" sz="1800">
              <a:latin typeface="Roboto"/>
              <a:ea typeface="Roboto"/>
              <a:cs typeface="Arial"/>
            </a:endParaRPr>
          </a:p>
          <a:p>
            <a:endParaRPr lang="en-US" sz="1800">
              <a:latin typeface="Roboto"/>
              <a:ea typeface="Roboto"/>
              <a:cs typeface="Arial"/>
            </a:endParaRPr>
          </a:p>
          <a:p>
            <a:endParaRPr lang="en-US" sz="1800">
              <a:latin typeface="Roboto"/>
              <a:ea typeface="Roboto"/>
              <a:cs typeface="Arial"/>
            </a:endParaRPr>
          </a:p>
          <a:p>
            <a:endParaRPr lang="en-US" sz="1800">
              <a:latin typeface="Roboto"/>
              <a:ea typeface="Roboto"/>
              <a:cs typeface="Arial"/>
            </a:endParaRPr>
          </a:p>
          <a:p>
            <a:r>
              <a:rPr lang="en-US" sz="1800" dirty="0">
                <a:latin typeface="Roboto"/>
                <a:ea typeface="Roboto"/>
                <a:cs typeface="Roboto"/>
              </a:rPr>
              <a:t>By combining both RGB and depth information, we intend to enhance scene representation and understanding, particularly focusing on spatial relationships and object geometries.</a:t>
            </a:r>
            <a:endParaRPr lang="en-US" sz="1800" dirty="0">
              <a:cs typeface="Roboto"/>
            </a:endParaRPr>
          </a:p>
          <a:p>
            <a:r>
              <a:rPr lang="en-US" sz="1800" dirty="0">
                <a:latin typeface="Roboto"/>
                <a:ea typeface="Roboto"/>
                <a:cs typeface="Arial"/>
              </a:rPr>
              <a:t>Clustering scenes by utilizing depth could be useful in systems that capture/utilize 3D data such as Augmented/Virtual Reality or Robotics &amp; Navigation.</a:t>
            </a:r>
            <a:endParaRPr lang="en-US" sz="1800" dirty="0"/>
          </a:p>
        </p:txBody>
      </p:sp>
      <p:sp>
        <p:nvSpPr>
          <p:cNvPr id="5" name="Footer Placeholder 3">
            <a:extLst>
              <a:ext uri="{FF2B5EF4-FFF2-40B4-BE49-F238E27FC236}">
                <a16:creationId xmlns:a16="http://schemas.microsoft.com/office/drawing/2014/main" id="{68BCB527-2259-FA40-8DB3-056BA3C1B22F}"/>
              </a:ext>
            </a:extLst>
          </p:cNvPr>
          <p:cNvSpPr>
            <a:spLocks noGrp="1"/>
          </p:cNvSpPr>
          <p:nvPr>
            <p:ph type="ftr" sz="quarter" idx="3"/>
          </p:nvPr>
        </p:nvSpPr>
        <p:spPr>
          <a:xfrm>
            <a:off x="2073821" y="6441193"/>
            <a:ext cx="6513130" cy="365125"/>
          </a:xfrm>
        </p:spPr>
        <p:txBody>
          <a:bodyPr/>
          <a:lstStyle/>
          <a:p>
            <a:r>
              <a:rPr lang="en-US">
                <a:ea typeface="+mn-lt"/>
                <a:cs typeface="+mn-lt"/>
              </a:rPr>
              <a:t>Neural RGB-D Encoding Optimized for Image Codecs</a:t>
            </a:r>
            <a:endParaRPr lang="en-US"/>
          </a:p>
        </p:txBody>
      </p:sp>
      <p:pic>
        <p:nvPicPr>
          <p:cNvPr id="4" name="Picture 3" descr="A screenshot of a video game&#10;&#10;Description automatically generated">
            <a:extLst>
              <a:ext uri="{FF2B5EF4-FFF2-40B4-BE49-F238E27FC236}">
                <a16:creationId xmlns:a16="http://schemas.microsoft.com/office/drawing/2014/main" id="{2D2CE365-FE2B-73DC-EE31-07D7AAD34725}"/>
              </a:ext>
            </a:extLst>
          </p:cNvPr>
          <p:cNvPicPr>
            <a:picLocks noChangeAspect="1"/>
          </p:cNvPicPr>
          <p:nvPr/>
        </p:nvPicPr>
        <p:blipFill>
          <a:blip r:embed="rId5"/>
          <a:stretch>
            <a:fillRect/>
          </a:stretch>
        </p:blipFill>
        <p:spPr>
          <a:xfrm>
            <a:off x="82912" y="2277620"/>
            <a:ext cx="3701425" cy="1698689"/>
          </a:xfrm>
          <a:prstGeom prst="rect">
            <a:avLst/>
          </a:prstGeom>
        </p:spPr>
      </p:pic>
      <p:sp>
        <p:nvSpPr>
          <p:cNvPr id="6" name="Arrow: Right 5">
            <a:extLst>
              <a:ext uri="{FF2B5EF4-FFF2-40B4-BE49-F238E27FC236}">
                <a16:creationId xmlns:a16="http://schemas.microsoft.com/office/drawing/2014/main" id="{0E9BBC01-5D4C-29EB-A62A-7E77EBCC9E6D}"/>
              </a:ext>
            </a:extLst>
          </p:cNvPr>
          <p:cNvSpPr/>
          <p:nvPr/>
        </p:nvSpPr>
        <p:spPr>
          <a:xfrm>
            <a:off x="3784337" y="2958177"/>
            <a:ext cx="1249601" cy="35533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screenshot of a video game&#10;&#10;Description automatically generated">
            <a:extLst>
              <a:ext uri="{FF2B5EF4-FFF2-40B4-BE49-F238E27FC236}">
                <a16:creationId xmlns:a16="http://schemas.microsoft.com/office/drawing/2014/main" id="{772E805D-C4F9-C153-2F7C-90BAA0E65B62}"/>
              </a:ext>
            </a:extLst>
          </p:cNvPr>
          <p:cNvPicPr>
            <a:picLocks noChangeAspect="1"/>
          </p:cNvPicPr>
          <p:nvPr/>
        </p:nvPicPr>
        <p:blipFill>
          <a:blip r:embed="rId6"/>
          <a:stretch>
            <a:fillRect/>
          </a:stretch>
        </p:blipFill>
        <p:spPr>
          <a:xfrm>
            <a:off x="5033938" y="2270358"/>
            <a:ext cx="3802104" cy="1695447"/>
          </a:xfrm>
          <a:prstGeom prst="rect">
            <a:avLst/>
          </a:prstGeom>
        </p:spPr>
      </p:pic>
      <p:pic>
        <p:nvPicPr>
          <p:cNvPr id="9" name="Audio 8">
            <a:hlinkClick r:id="" action="ppaction://media"/>
            <a:extLst>
              <a:ext uri="{FF2B5EF4-FFF2-40B4-BE49-F238E27FC236}">
                <a16:creationId xmlns:a16="http://schemas.microsoft.com/office/drawing/2014/main" id="{13F7DEEE-A7A5-7160-7C57-CA3A27A8F16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2147875841"/>
      </p:ext>
    </p:extLst>
  </p:cSld>
  <p:clrMapOvr>
    <a:masterClrMapping/>
  </p:clrMapOvr>
  <mc:AlternateContent xmlns:mc="http://schemas.openxmlformats.org/markup-compatibility/2006">
    <mc:Choice xmlns:p14="http://schemas.microsoft.com/office/powerpoint/2010/main" Requires="p14">
      <p:transition spd="slow" p14:dur="2000" advTm="35850"/>
    </mc:Choice>
    <mc:Fallback>
      <p:transition spd="slow" advTm="35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4C21B-C991-2831-87CE-2B1767489371}"/>
              </a:ext>
            </a:extLst>
          </p:cNvPr>
          <p:cNvSpPr>
            <a:spLocks noGrp="1"/>
          </p:cNvSpPr>
          <p:nvPr>
            <p:ph type="title"/>
          </p:nvPr>
        </p:nvSpPr>
        <p:spPr/>
        <p:txBody>
          <a:bodyPr/>
          <a:lstStyle/>
          <a:p>
            <a:r>
              <a:rPr lang="en-US" dirty="0">
                <a:latin typeface="Roboto"/>
                <a:ea typeface="Roboto"/>
                <a:cs typeface="Arial"/>
              </a:rPr>
              <a:t>Background</a:t>
            </a:r>
            <a:endParaRPr lang="en-US" dirty="0"/>
          </a:p>
        </p:txBody>
      </p:sp>
      <p:sp>
        <p:nvSpPr>
          <p:cNvPr id="3" name="Footer Placeholder 2">
            <a:extLst>
              <a:ext uri="{FF2B5EF4-FFF2-40B4-BE49-F238E27FC236}">
                <a16:creationId xmlns:a16="http://schemas.microsoft.com/office/drawing/2014/main" id="{B7572643-25AB-A12C-7EF9-A7B7EB330658}"/>
              </a:ext>
            </a:extLst>
          </p:cNvPr>
          <p:cNvSpPr>
            <a:spLocks noGrp="1"/>
          </p:cNvSpPr>
          <p:nvPr>
            <p:ph type="ftr" sz="quarter" idx="3"/>
          </p:nvPr>
        </p:nvSpPr>
        <p:spPr>
          <a:xfrm>
            <a:off x="2073821" y="6577405"/>
            <a:ext cx="6513130" cy="252602"/>
          </a:xfrm>
        </p:spPr>
        <p:txBody>
          <a:bodyPr/>
          <a:lstStyle/>
          <a:p>
            <a:r>
              <a:rPr lang="en-US" sz="1100" dirty="0"/>
              <a:t>Neural RGB-D Encoding Optimized for Image Codecs</a:t>
            </a:r>
            <a:endParaRPr lang="en-US" sz="1100" dirty="0">
              <a:solidFill>
                <a:srgbClr val="000000"/>
              </a:solidFill>
            </a:endParaRPr>
          </a:p>
          <a:p>
            <a:endParaRPr lang="en-US" b="0" dirty="0">
              <a:ea typeface="Roboto"/>
              <a:cs typeface="Roboto"/>
            </a:endParaRPr>
          </a:p>
        </p:txBody>
      </p:sp>
      <p:sp>
        <p:nvSpPr>
          <p:cNvPr id="4" name="TextBox 3">
            <a:extLst>
              <a:ext uri="{FF2B5EF4-FFF2-40B4-BE49-F238E27FC236}">
                <a16:creationId xmlns:a16="http://schemas.microsoft.com/office/drawing/2014/main" id="{62FFC11A-A82A-0DD8-2A32-99238005B070}"/>
              </a:ext>
            </a:extLst>
          </p:cNvPr>
          <p:cNvSpPr txBox="1"/>
          <p:nvPr/>
        </p:nvSpPr>
        <p:spPr>
          <a:xfrm>
            <a:off x="384947" y="1628626"/>
            <a:ext cx="8128329"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Previous research in clustering RGB-D data has mainly focused on tasks such as 3D reconstruction and plane segmentation.</a:t>
            </a:r>
            <a:endParaRPr lang="en-US" dirty="0">
              <a:ea typeface="Roboto"/>
              <a:cs typeface="Roboto"/>
            </a:endParaRPr>
          </a:p>
          <a:p>
            <a:endParaRPr lang="en-US" dirty="0">
              <a:ea typeface="+mn-lt"/>
              <a:cs typeface="+mn-lt"/>
            </a:endParaRPr>
          </a:p>
          <a:p>
            <a:endParaRPr lang="en-US" dirty="0">
              <a:ea typeface="+mn-lt"/>
              <a:cs typeface="+mn-lt"/>
            </a:endParaRPr>
          </a:p>
          <a:p>
            <a:endParaRPr lang="en-US" dirty="0">
              <a:ea typeface="+mn-lt"/>
              <a:cs typeface="+mn-lt"/>
            </a:endParaRPr>
          </a:p>
          <a:p>
            <a:endParaRPr lang="en-US" dirty="0">
              <a:ea typeface="+mn-lt"/>
              <a:cs typeface="+mn-lt"/>
            </a:endParaRPr>
          </a:p>
          <a:p>
            <a:endParaRPr lang="en-US" dirty="0">
              <a:ea typeface="+mn-lt"/>
              <a:cs typeface="+mn-lt"/>
            </a:endParaRPr>
          </a:p>
          <a:p>
            <a:r>
              <a:rPr lang="en-US" dirty="0">
                <a:ea typeface="+mn-lt"/>
                <a:cs typeface="+mn-lt"/>
              </a:rPr>
              <a:t>Additionally, related work has explored the use of RGB-D cameras for unsupervised object discovery and scene understanding.</a:t>
            </a:r>
          </a:p>
          <a:p>
            <a:pPr marL="285750" indent="-285750">
              <a:buFont typeface="Calibri"/>
              <a:buChar char="-"/>
            </a:pPr>
            <a:r>
              <a:rPr lang="en-US" dirty="0">
                <a:ea typeface="+mn-lt"/>
                <a:cs typeface="+mn-lt"/>
              </a:rPr>
              <a:t>The goal is to enable robots to learn about objects in an unsupervised manner by detecting changes in the environment over time.</a:t>
            </a:r>
          </a:p>
          <a:p>
            <a:pPr marL="285750" indent="-285750">
              <a:buFont typeface="Calibri"/>
              <a:buChar char="-"/>
            </a:pPr>
            <a:r>
              <a:rPr lang="en-US" dirty="0">
                <a:ea typeface="+mn-lt"/>
                <a:cs typeface="+mn-lt"/>
              </a:rPr>
              <a:t>Our project differs in focus from this work by concentrating specifically on scene categorization rather than object discovery and motion tracking.</a:t>
            </a:r>
          </a:p>
          <a:p>
            <a:pPr marL="285750" indent="-285750">
              <a:buFont typeface="Calibri"/>
              <a:buChar char="-"/>
            </a:pPr>
            <a:r>
              <a:rPr lang="en-US" dirty="0">
                <a:ea typeface="+mn-lt"/>
                <a:cs typeface="+mn-lt"/>
              </a:rPr>
              <a:t>Insights from these related works inform our understanding of the capabilities and challenges associated with processing RGB-D data for scene analysis.</a:t>
            </a:r>
            <a:endParaRPr lang="en-US" dirty="0">
              <a:ea typeface="Roboto"/>
              <a:cs typeface="Roboto"/>
            </a:endParaRPr>
          </a:p>
        </p:txBody>
      </p:sp>
      <p:pic>
        <p:nvPicPr>
          <p:cNvPr id="5" name="Picture 4" descr="A collage of images of different objects&#10;&#10;Description automatically generated">
            <a:extLst>
              <a:ext uri="{FF2B5EF4-FFF2-40B4-BE49-F238E27FC236}">
                <a16:creationId xmlns:a16="http://schemas.microsoft.com/office/drawing/2014/main" id="{8C6CFF53-1158-B9BF-1DF7-FD1BCE79EEE3}"/>
              </a:ext>
            </a:extLst>
          </p:cNvPr>
          <p:cNvPicPr>
            <a:picLocks noChangeAspect="1"/>
          </p:cNvPicPr>
          <p:nvPr/>
        </p:nvPicPr>
        <p:blipFill>
          <a:blip r:embed="rId5"/>
          <a:stretch>
            <a:fillRect/>
          </a:stretch>
        </p:blipFill>
        <p:spPr>
          <a:xfrm>
            <a:off x="5507720" y="1926204"/>
            <a:ext cx="2919685" cy="1347352"/>
          </a:xfrm>
          <a:prstGeom prst="rect">
            <a:avLst/>
          </a:prstGeom>
        </p:spPr>
      </p:pic>
      <p:pic>
        <p:nvPicPr>
          <p:cNvPr id="6" name="Picture 5" descr="A black robot vacuum cleaner&#10;&#10;Description automatically generated">
            <a:extLst>
              <a:ext uri="{FF2B5EF4-FFF2-40B4-BE49-F238E27FC236}">
                <a16:creationId xmlns:a16="http://schemas.microsoft.com/office/drawing/2014/main" id="{6B2C3D72-9E89-6A32-F8D6-5BEE24182117}"/>
              </a:ext>
            </a:extLst>
          </p:cNvPr>
          <p:cNvPicPr>
            <a:picLocks noChangeAspect="1"/>
          </p:cNvPicPr>
          <p:nvPr/>
        </p:nvPicPr>
        <p:blipFill>
          <a:blip r:embed="rId6"/>
          <a:stretch>
            <a:fillRect/>
          </a:stretch>
        </p:blipFill>
        <p:spPr>
          <a:xfrm>
            <a:off x="893151" y="2325086"/>
            <a:ext cx="1180761" cy="1106283"/>
          </a:xfrm>
          <a:prstGeom prst="rect">
            <a:avLst/>
          </a:prstGeom>
        </p:spPr>
      </p:pic>
      <p:pic>
        <p:nvPicPr>
          <p:cNvPr id="7" name="Picture 6" descr="A yellow robot with legs&#10;&#10;Description automatically generated">
            <a:extLst>
              <a:ext uri="{FF2B5EF4-FFF2-40B4-BE49-F238E27FC236}">
                <a16:creationId xmlns:a16="http://schemas.microsoft.com/office/drawing/2014/main" id="{8231EA4F-1FFE-8393-47C7-76418B49DCB3}"/>
              </a:ext>
            </a:extLst>
          </p:cNvPr>
          <p:cNvPicPr>
            <a:picLocks noChangeAspect="1"/>
          </p:cNvPicPr>
          <p:nvPr/>
        </p:nvPicPr>
        <p:blipFill>
          <a:blip r:embed="rId7"/>
          <a:stretch>
            <a:fillRect/>
          </a:stretch>
        </p:blipFill>
        <p:spPr>
          <a:xfrm>
            <a:off x="2573231" y="2345431"/>
            <a:ext cx="2380757" cy="1195886"/>
          </a:xfrm>
          <a:prstGeom prst="rect">
            <a:avLst/>
          </a:prstGeom>
        </p:spPr>
      </p:pic>
      <p:sp>
        <p:nvSpPr>
          <p:cNvPr id="8" name="TextBox 7">
            <a:extLst>
              <a:ext uri="{FF2B5EF4-FFF2-40B4-BE49-F238E27FC236}">
                <a16:creationId xmlns:a16="http://schemas.microsoft.com/office/drawing/2014/main" id="{AE7E7829-5958-6DF8-9B19-B982D501AD24}"/>
              </a:ext>
            </a:extLst>
          </p:cNvPr>
          <p:cNvSpPr txBox="1"/>
          <p:nvPr/>
        </p:nvSpPr>
        <p:spPr>
          <a:xfrm>
            <a:off x="4572000" y="3277981"/>
            <a:ext cx="4426904" cy="4154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700" dirty="0">
                <a:solidFill>
                  <a:srgbClr val="333333"/>
                </a:solidFill>
                <a:ea typeface="+mn-lt"/>
                <a:cs typeface="+mn-lt"/>
                <a:hlinkClick r:id="rId8"/>
              </a:rPr>
              <a:t>Yurong You, Katie Luo, Cheng Perng Phoo "Learning to Detect Mobile Objects from LiDAR Scans Without Labels", 2022 IEEE/CVF Conference on Computer Vision and Pattern Recognition (CVPR), pp.1120-1130, 2022.​</a:t>
            </a:r>
            <a:endParaRPr lang="en-US" sz="700">
              <a:solidFill>
                <a:srgbClr val="333333"/>
              </a:solidFill>
              <a:ea typeface="Roboto"/>
              <a:cs typeface="Roboto"/>
            </a:endParaRPr>
          </a:p>
        </p:txBody>
      </p:sp>
      <p:pic>
        <p:nvPicPr>
          <p:cNvPr id="11" name="Audio 10">
            <a:hlinkClick r:id="" action="ppaction://media"/>
            <a:extLst>
              <a:ext uri="{FF2B5EF4-FFF2-40B4-BE49-F238E27FC236}">
                <a16:creationId xmlns:a16="http://schemas.microsoft.com/office/drawing/2014/main" id="{3CF1BE99-EFF6-9355-C512-E11076D88DB1}"/>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70779" t="-370779" r="-370779" b="-370779"/>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414688437"/>
      </p:ext>
    </p:extLst>
  </p:cSld>
  <p:clrMapOvr>
    <a:masterClrMapping/>
  </p:clrMapOvr>
  <mc:AlternateContent xmlns:mc="http://schemas.openxmlformats.org/markup-compatibility/2006">
    <mc:Choice xmlns:p14="http://schemas.microsoft.com/office/powerpoint/2010/main" Requires="p14">
      <p:transition spd="slow" p14:dur="2000" advTm="40609"/>
    </mc:Choice>
    <mc:Fallback>
      <p:transition spd="slow" advTm="406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6B581-7D2B-7451-3674-1ED4D9D00ECE}"/>
              </a:ext>
            </a:extLst>
          </p:cNvPr>
          <p:cNvSpPr>
            <a:spLocks noGrp="1"/>
          </p:cNvSpPr>
          <p:nvPr>
            <p:ph type="title"/>
          </p:nvPr>
        </p:nvSpPr>
        <p:spPr/>
        <p:txBody>
          <a:bodyPr/>
          <a:lstStyle/>
          <a:p>
            <a:r>
              <a:rPr lang="en-US">
                <a:latin typeface="Roboto"/>
                <a:ea typeface="Roboto"/>
                <a:cs typeface="Arial"/>
              </a:rPr>
              <a:t>Approach</a:t>
            </a:r>
            <a:endParaRPr lang="en-US"/>
          </a:p>
        </p:txBody>
      </p:sp>
      <p:sp>
        <p:nvSpPr>
          <p:cNvPr id="3" name="Footer Placeholder 2">
            <a:extLst>
              <a:ext uri="{FF2B5EF4-FFF2-40B4-BE49-F238E27FC236}">
                <a16:creationId xmlns:a16="http://schemas.microsoft.com/office/drawing/2014/main" id="{06A4AA6D-0AE6-46A3-5F96-E38B55052631}"/>
              </a:ext>
            </a:extLst>
          </p:cNvPr>
          <p:cNvSpPr>
            <a:spLocks noGrp="1"/>
          </p:cNvSpPr>
          <p:nvPr>
            <p:ph type="ftr" sz="quarter" idx="3"/>
          </p:nvPr>
        </p:nvSpPr>
        <p:spPr/>
        <p:txBody>
          <a:bodyPr/>
          <a:lstStyle/>
          <a:p>
            <a:r>
              <a:rPr lang="en-US">
                <a:ea typeface="+mn-lt"/>
                <a:cs typeface="+mn-lt"/>
              </a:rPr>
              <a:t>Neural RGB-D Encoding Optimized for Image Codecs</a:t>
            </a:r>
          </a:p>
        </p:txBody>
      </p:sp>
      <p:sp>
        <p:nvSpPr>
          <p:cNvPr id="9" name="Content Placeholder 2">
            <a:extLst>
              <a:ext uri="{FF2B5EF4-FFF2-40B4-BE49-F238E27FC236}">
                <a16:creationId xmlns:a16="http://schemas.microsoft.com/office/drawing/2014/main" id="{B60B8DE3-AB31-0131-E938-F83D09949B5C}"/>
              </a:ext>
            </a:extLst>
          </p:cNvPr>
          <p:cNvSpPr txBox="1">
            <a:spLocks/>
          </p:cNvSpPr>
          <p:nvPr/>
        </p:nvSpPr>
        <p:spPr>
          <a:xfrm>
            <a:off x="714375" y="1851958"/>
            <a:ext cx="7715250" cy="3892859"/>
          </a:xfrm>
          <a:prstGeom prst="rect">
            <a:avLst/>
          </a:prstGeom>
        </p:spPr>
        <p:txBody>
          <a:bodyPr vert="horz" lIns="0" tIns="0" rIns="0" bIns="0" rtlCol="0" anchor="t">
            <a:normAutofit lnSpcReduction="10000"/>
          </a:bodyPr>
          <a:lstStyle>
            <a:lvl1pPr marL="171450" indent="-171450" algn="l" defTabSz="685800" rtl="0" eaLnBrk="1" latinLnBrk="0" hangingPunct="1">
              <a:lnSpc>
                <a:spcPct val="100000"/>
              </a:lnSpc>
              <a:spcBef>
                <a:spcPts val="750"/>
              </a:spcBef>
              <a:buFont typeface="Arial" panose="020B0604020202020204" pitchFamily="34" charset="0"/>
              <a:buChar char="•"/>
              <a:defRPr sz="2100" kern="1200">
                <a:solidFill>
                  <a:schemeClr val="tx1"/>
                </a:solidFill>
                <a:latin typeface="Roboto" panose="02000000000000000000" pitchFamily="2" charset="0"/>
                <a:ea typeface="Roboto" panose="02000000000000000000" pitchFamily="2" charset="0"/>
                <a:cs typeface="Arial" panose="020B0604020202020204" pitchFamily="34" charset="0"/>
              </a:defRPr>
            </a:lvl1pPr>
            <a:lvl2pPr marL="514350" indent="-171450" algn="l" defTabSz="685800" rtl="0" eaLnBrk="1" latinLnBrk="0" hangingPunct="1">
              <a:lnSpc>
                <a:spcPct val="100000"/>
              </a:lnSpc>
              <a:spcBef>
                <a:spcPts val="375"/>
              </a:spcBef>
              <a:buFont typeface="Roboto" panose="02000000000000000000" pitchFamily="2" charset="0"/>
              <a:buChar char="–"/>
              <a:defRPr sz="1800" kern="1200">
                <a:solidFill>
                  <a:schemeClr val="tx1"/>
                </a:solidFill>
                <a:latin typeface="Roboto" panose="02000000000000000000" pitchFamily="2" charset="0"/>
                <a:ea typeface="Roboto" panose="02000000000000000000" pitchFamily="2" charset="0"/>
                <a:cs typeface="Arial" panose="020B0604020202020204" pitchFamily="34" charset="0"/>
              </a:defRPr>
            </a:lvl2pPr>
            <a:lvl3pPr marL="857250" indent="-171450" algn="l" defTabSz="685800" rtl="0" eaLnBrk="1" latinLnBrk="0" hangingPunct="1">
              <a:lnSpc>
                <a:spcPct val="100000"/>
              </a:lnSpc>
              <a:spcBef>
                <a:spcPts val="375"/>
              </a:spcBef>
              <a:buFont typeface="Arial" panose="020B0604020202020204" pitchFamily="34" charset="0"/>
              <a:buChar char="•"/>
              <a:defRPr sz="1500" kern="1200">
                <a:solidFill>
                  <a:schemeClr val="tx1"/>
                </a:solidFill>
                <a:latin typeface="Roboto" panose="02000000000000000000" pitchFamily="2" charset="0"/>
                <a:ea typeface="Roboto" panose="02000000000000000000" pitchFamily="2" charset="0"/>
                <a:cs typeface="Arial" panose="020B0604020202020204"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350" kern="1200">
                <a:solidFill>
                  <a:schemeClr val="tx1"/>
                </a:solidFill>
                <a:latin typeface="Roboto" panose="02000000000000000000" pitchFamily="2" charset="0"/>
                <a:ea typeface="Roboto" panose="02000000000000000000" pitchFamily="2" charset="0"/>
                <a:cs typeface="Arial" panose="020B0604020202020204"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350" kern="1200">
                <a:solidFill>
                  <a:schemeClr val="tx1"/>
                </a:solidFill>
                <a:latin typeface="Roboto" panose="02000000000000000000" pitchFamily="2" charset="0"/>
                <a:ea typeface="Roboto" panose="02000000000000000000" pitchFamily="2"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buFont typeface="Calibri" panose="020B0604020202020204" pitchFamily="34" charset="0"/>
              <a:buChar char="-"/>
            </a:pPr>
            <a:r>
              <a:rPr lang="en-US" sz="2000" dirty="0">
                <a:latin typeface="Roboto"/>
                <a:ea typeface="Roboto"/>
                <a:cs typeface="Arial"/>
              </a:rPr>
              <a:t>Unsupervised Clustering</a:t>
            </a:r>
          </a:p>
          <a:p>
            <a:pPr marL="685800" lvl="1">
              <a:buFont typeface="Roboto" panose="020B0604020202020204" pitchFamily="34" charset="0"/>
              <a:buChar char="–"/>
            </a:pPr>
            <a:r>
              <a:rPr lang="en-US" sz="1600" dirty="0">
                <a:latin typeface="Roboto"/>
                <a:ea typeface="Roboto"/>
                <a:cs typeface="Arial"/>
              </a:rPr>
              <a:t>Use an Auto-Encoder so we can later use it to extract key features from scenes</a:t>
            </a:r>
          </a:p>
          <a:p>
            <a:pPr marL="685800" lvl="1">
              <a:buFont typeface="Roboto" panose="020B0604020202020204" pitchFamily="34" charset="0"/>
              <a:buChar char="–"/>
            </a:pPr>
            <a:r>
              <a:rPr lang="en-US" sz="1600" dirty="0">
                <a:latin typeface="Roboto"/>
                <a:ea typeface="Roboto"/>
                <a:cs typeface="Arial"/>
              </a:rPr>
              <a:t>Once the key features have been extracted, perform K-Means clustering algorithm</a:t>
            </a:r>
          </a:p>
          <a:p>
            <a:pPr marL="342900" indent="-342900">
              <a:buFont typeface="Calibri" panose="020B0604020202020204" pitchFamily="34" charset="0"/>
              <a:buChar char="-"/>
            </a:pPr>
            <a:r>
              <a:rPr lang="en-US" sz="2000" dirty="0">
                <a:latin typeface="Roboto"/>
                <a:ea typeface="Roboto"/>
                <a:cs typeface="Arial"/>
              </a:rPr>
              <a:t>Monkaa Dataset</a:t>
            </a:r>
          </a:p>
          <a:p>
            <a:pPr marL="685800" lvl="1">
              <a:buFont typeface="Roboto" panose="020B0604020202020204" pitchFamily="34" charset="0"/>
              <a:buChar char="–"/>
            </a:pPr>
            <a:r>
              <a:rPr lang="en-US" sz="1600" dirty="0">
                <a:latin typeface="Roboto"/>
                <a:ea typeface="Roboto"/>
                <a:cs typeface="Roboto"/>
              </a:rPr>
              <a:t>~35,000 stereo frames with ground truth for disparity maps</a:t>
            </a:r>
          </a:p>
          <a:p>
            <a:pPr marL="685800" lvl="1">
              <a:buFont typeface="Roboto" panose="020B0604020202020204" pitchFamily="34" charset="0"/>
              <a:buChar char="–"/>
            </a:pPr>
            <a:r>
              <a:rPr lang="en-US" sz="1600" dirty="0">
                <a:latin typeface="Roboto"/>
                <a:ea typeface="Roboto"/>
                <a:cs typeface="Roboto"/>
              </a:rPr>
              <a:t>Memory limitations allowed us to use about half of the scenes</a:t>
            </a:r>
          </a:p>
          <a:p>
            <a:pPr marL="342900" indent="-342900">
              <a:buFont typeface="Calibri" panose="020B0604020202020204" pitchFamily="34" charset="0"/>
              <a:buChar char="-"/>
            </a:pPr>
            <a:r>
              <a:rPr lang="en-US" sz="2000" dirty="0">
                <a:latin typeface="Roboto"/>
                <a:ea typeface="Roboto"/>
                <a:cs typeface="Arial"/>
              </a:rPr>
              <a:t>Training &amp; Evaluation</a:t>
            </a:r>
            <a:endParaRPr lang="en-US" sz="2000" dirty="0"/>
          </a:p>
          <a:p>
            <a:pPr lvl="1">
              <a:buFont typeface="Roboto" panose="020B0604020202020204" pitchFamily="34" charset="0"/>
              <a:buChar char="–"/>
            </a:pPr>
            <a:r>
              <a:rPr lang="en-US" sz="1600" dirty="0">
                <a:latin typeface="Roboto"/>
                <a:ea typeface="Roboto"/>
                <a:cs typeface="Arial"/>
              </a:rPr>
              <a:t>Shuffle weights when training, but extract features from data in-order so we can compare with ground truth data array we created (since # of scenes were known)</a:t>
            </a:r>
            <a:endParaRPr lang="en-US" sz="1600" dirty="0"/>
          </a:p>
          <a:p>
            <a:pPr lvl="1">
              <a:buFont typeface="Roboto" panose="020B0604020202020204" pitchFamily="34" charset="0"/>
              <a:buChar char="–"/>
            </a:pPr>
            <a:r>
              <a:rPr lang="en-US" sz="1600" dirty="0">
                <a:latin typeface="Roboto"/>
                <a:ea typeface="Roboto"/>
                <a:cs typeface="Roboto"/>
              </a:rPr>
              <a:t>Saved weights depending on the lowest MSE loss each epoch</a:t>
            </a:r>
            <a:endParaRPr lang="en-US" sz="1600" dirty="0">
              <a:latin typeface="Roboto"/>
              <a:ea typeface="Roboto"/>
              <a:cs typeface="Arial"/>
            </a:endParaRPr>
          </a:p>
          <a:p>
            <a:pPr lvl="1">
              <a:buFont typeface="Roboto" panose="020B0604020202020204" pitchFamily="34" charset="0"/>
              <a:buChar char="–"/>
            </a:pPr>
            <a:r>
              <a:rPr lang="en-US" sz="1600" dirty="0">
                <a:latin typeface="Roboto"/>
                <a:ea typeface="Roboto"/>
                <a:cs typeface="Arial"/>
              </a:rPr>
              <a:t>Used Adam optimizer for its adaptive learning rate</a:t>
            </a:r>
          </a:p>
          <a:p>
            <a:pPr marL="0" indent="0">
              <a:buNone/>
            </a:pPr>
            <a:endParaRPr lang="en-US" sz="2000" dirty="0"/>
          </a:p>
        </p:txBody>
      </p:sp>
      <p:pic>
        <p:nvPicPr>
          <p:cNvPr id="4" name="Picture 3" descr="A screenshot of a cartoon&#10;&#10;Description automatically generated">
            <a:extLst>
              <a:ext uri="{FF2B5EF4-FFF2-40B4-BE49-F238E27FC236}">
                <a16:creationId xmlns:a16="http://schemas.microsoft.com/office/drawing/2014/main" id="{64C2870D-DA84-83A3-DB6D-C758480E05E9}"/>
              </a:ext>
            </a:extLst>
          </p:cNvPr>
          <p:cNvPicPr>
            <a:picLocks noChangeAspect="1"/>
          </p:cNvPicPr>
          <p:nvPr/>
        </p:nvPicPr>
        <p:blipFill>
          <a:blip r:embed="rId5"/>
          <a:stretch>
            <a:fillRect/>
          </a:stretch>
        </p:blipFill>
        <p:spPr>
          <a:xfrm>
            <a:off x="7113235" y="3018872"/>
            <a:ext cx="1790243" cy="1394522"/>
          </a:xfrm>
          <a:prstGeom prst="rect">
            <a:avLst/>
          </a:prstGeom>
        </p:spPr>
      </p:pic>
      <p:pic>
        <p:nvPicPr>
          <p:cNvPr id="41" name="Audio 40">
            <a:hlinkClick r:id="" action="ppaction://media"/>
            <a:extLst>
              <a:ext uri="{FF2B5EF4-FFF2-40B4-BE49-F238E27FC236}">
                <a16:creationId xmlns:a16="http://schemas.microsoft.com/office/drawing/2014/main" id="{EA962CB3-449F-B6CB-E6A5-A8899A59793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4200209799"/>
      </p:ext>
    </p:extLst>
  </p:cSld>
  <p:clrMapOvr>
    <a:masterClrMapping/>
  </p:clrMapOvr>
  <mc:AlternateContent xmlns:mc="http://schemas.openxmlformats.org/markup-compatibility/2006">
    <mc:Choice xmlns:p14="http://schemas.microsoft.com/office/powerpoint/2010/main" Requires="p14">
      <p:transition spd="slow" p14:dur="2000" advTm="101982"/>
    </mc:Choice>
    <mc:Fallback>
      <p:transition spd="slow" advTm="1019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70379-2B8A-42C0-8174-A22B7008B144}"/>
              </a:ext>
            </a:extLst>
          </p:cNvPr>
          <p:cNvSpPr>
            <a:spLocks noGrp="1"/>
          </p:cNvSpPr>
          <p:nvPr>
            <p:ph type="title"/>
          </p:nvPr>
        </p:nvSpPr>
        <p:spPr>
          <a:xfrm>
            <a:off x="714375" y="699655"/>
            <a:ext cx="7715250" cy="1012649"/>
          </a:xfrm>
        </p:spPr>
        <p:txBody>
          <a:bodyPr/>
          <a:lstStyle/>
          <a:p>
            <a:r>
              <a:rPr lang="en-US">
                <a:latin typeface="Roboto"/>
                <a:ea typeface="Roboto"/>
                <a:cs typeface="Arial"/>
              </a:rPr>
              <a:t>Approach</a:t>
            </a:r>
            <a:endParaRPr lang="en-US"/>
          </a:p>
        </p:txBody>
      </p:sp>
      <p:sp>
        <p:nvSpPr>
          <p:cNvPr id="3" name="Content Placeholder 2">
            <a:extLst>
              <a:ext uri="{FF2B5EF4-FFF2-40B4-BE49-F238E27FC236}">
                <a16:creationId xmlns:a16="http://schemas.microsoft.com/office/drawing/2014/main" id="{AEDCB975-6DEE-435D-BD89-3610736237D1}"/>
              </a:ext>
            </a:extLst>
          </p:cNvPr>
          <p:cNvSpPr>
            <a:spLocks noGrp="1"/>
          </p:cNvSpPr>
          <p:nvPr>
            <p:ph idx="1"/>
          </p:nvPr>
        </p:nvSpPr>
        <p:spPr>
          <a:xfrm>
            <a:off x="650875" y="1805812"/>
            <a:ext cx="8118336" cy="4202076"/>
          </a:xfrm>
        </p:spPr>
        <p:txBody>
          <a:bodyPr vert="horz" lIns="0" tIns="0" rIns="0" bIns="0" rtlCol="0" anchor="t">
            <a:normAutofit/>
          </a:bodyPr>
          <a:lstStyle/>
          <a:p>
            <a:pPr marL="0" indent="0">
              <a:buNone/>
            </a:pPr>
            <a:r>
              <a:rPr lang="en-US" dirty="0">
                <a:latin typeface="Roboto"/>
                <a:ea typeface="Roboto"/>
                <a:cs typeface="Arial"/>
              </a:rPr>
              <a:t>Constructing our Neural Network</a:t>
            </a:r>
            <a:endParaRPr lang="en-US" dirty="0"/>
          </a:p>
          <a:p>
            <a:pPr lvl="1"/>
            <a:r>
              <a:rPr lang="en-US" sz="1800" dirty="0">
                <a:latin typeface="Roboto"/>
                <a:ea typeface="Roboto"/>
                <a:cs typeface="Roboto"/>
              </a:rPr>
              <a:t>The encoder consists of several convolutional layers designed to compress the input data into a smaller latent space representation.</a:t>
            </a:r>
          </a:p>
          <a:p>
            <a:pPr lvl="2">
              <a:buFont typeface="Wingdings" panose="02000000000000000000" pitchFamily="2" charset="0"/>
              <a:buChar char="§"/>
            </a:pPr>
            <a:r>
              <a:rPr lang="en-US" sz="1400" dirty="0">
                <a:latin typeface="Roboto"/>
                <a:ea typeface="Roboto"/>
                <a:cs typeface="Roboto"/>
              </a:rPr>
              <a:t>This latent space is what we use for the clustering</a:t>
            </a:r>
          </a:p>
          <a:p>
            <a:pPr lvl="1"/>
            <a:r>
              <a:rPr lang="en-US" sz="1800" dirty="0">
                <a:latin typeface="Roboto"/>
                <a:ea typeface="Roboto"/>
                <a:cs typeface="Arial"/>
              </a:rPr>
              <a:t>Varied the size of the number of layers, encoding output, as well as different loss functions for hyperparameter tuning while training.</a:t>
            </a:r>
            <a:endParaRPr lang="en-US" sz="1800" dirty="0"/>
          </a:p>
          <a:p>
            <a:pPr marL="0" indent="0">
              <a:buNone/>
            </a:pPr>
            <a:endParaRPr lang="en-US" dirty="0"/>
          </a:p>
        </p:txBody>
      </p:sp>
      <p:sp>
        <p:nvSpPr>
          <p:cNvPr id="5" name="Footer Placeholder 3">
            <a:extLst>
              <a:ext uri="{FF2B5EF4-FFF2-40B4-BE49-F238E27FC236}">
                <a16:creationId xmlns:a16="http://schemas.microsoft.com/office/drawing/2014/main" id="{34B43021-2DD5-3F47-9AF4-FB33992AE66C}"/>
              </a:ext>
            </a:extLst>
          </p:cNvPr>
          <p:cNvSpPr>
            <a:spLocks noGrp="1"/>
          </p:cNvSpPr>
          <p:nvPr>
            <p:ph type="ftr" sz="quarter" idx="3"/>
          </p:nvPr>
        </p:nvSpPr>
        <p:spPr>
          <a:xfrm>
            <a:off x="2073821" y="6441193"/>
            <a:ext cx="6513130" cy="365125"/>
          </a:xfrm>
        </p:spPr>
        <p:txBody>
          <a:bodyPr/>
          <a:lstStyle/>
          <a:p>
            <a:r>
              <a:rPr lang="en-US">
                <a:ea typeface="+mn-lt"/>
                <a:cs typeface="+mn-lt"/>
              </a:rPr>
              <a:t>Neural RGB-D Encoding Optimized for Image Codecs</a:t>
            </a:r>
            <a:endParaRPr lang="en-US"/>
          </a:p>
        </p:txBody>
      </p:sp>
      <p:pic>
        <p:nvPicPr>
          <p:cNvPr id="6" name="Picture 5" descr="Diagram of a diagram of a blue rectangular object&#10;&#10;Description automatically generated">
            <a:extLst>
              <a:ext uri="{FF2B5EF4-FFF2-40B4-BE49-F238E27FC236}">
                <a16:creationId xmlns:a16="http://schemas.microsoft.com/office/drawing/2014/main" id="{E9631155-FFE4-72FF-1C59-3624587D8455}"/>
              </a:ext>
            </a:extLst>
          </p:cNvPr>
          <p:cNvPicPr>
            <a:picLocks noChangeAspect="1"/>
          </p:cNvPicPr>
          <p:nvPr/>
        </p:nvPicPr>
        <p:blipFill>
          <a:blip r:embed="rId5"/>
          <a:stretch>
            <a:fillRect/>
          </a:stretch>
        </p:blipFill>
        <p:spPr>
          <a:xfrm>
            <a:off x="2099448" y="3759721"/>
            <a:ext cx="5217529" cy="2512902"/>
          </a:xfrm>
          <a:prstGeom prst="rect">
            <a:avLst/>
          </a:prstGeom>
        </p:spPr>
      </p:pic>
      <p:pic>
        <p:nvPicPr>
          <p:cNvPr id="16" name="Audio 15">
            <a:hlinkClick r:id="" action="ppaction://media"/>
            <a:extLst>
              <a:ext uri="{FF2B5EF4-FFF2-40B4-BE49-F238E27FC236}">
                <a16:creationId xmlns:a16="http://schemas.microsoft.com/office/drawing/2014/main" id="{D7A1E9D0-5901-C417-1083-985CCFCEC72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864860363"/>
      </p:ext>
    </p:extLst>
  </p:cSld>
  <p:clrMapOvr>
    <a:masterClrMapping/>
  </p:clrMapOvr>
  <mc:AlternateContent xmlns:mc="http://schemas.openxmlformats.org/markup-compatibility/2006">
    <mc:Choice xmlns:p14="http://schemas.microsoft.com/office/powerpoint/2010/main" Requires="p14">
      <p:transition spd="slow" p14:dur="2000" advTm="25696"/>
    </mc:Choice>
    <mc:Fallback>
      <p:transition spd="slow" advTm="256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233D0-0CB1-57CD-4D63-5325A7486EB7}"/>
              </a:ext>
            </a:extLst>
          </p:cNvPr>
          <p:cNvSpPr>
            <a:spLocks noGrp="1"/>
          </p:cNvSpPr>
          <p:nvPr>
            <p:ph type="title"/>
          </p:nvPr>
        </p:nvSpPr>
        <p:spPr/>
        <p:txBody>
          <a:bodyPr/>
          <a:lstStyle/>
          <a:p>
            <a:r>
              <a:rPr lang="en-US" dirty="0"/>
              <a:t>Results</a:t>
            </a:r>
          </a:p>
        </p:txBody>
      </p:sp>
      <p:pic>
        <p:nvPicPr>
          <p:cNvPr id="5" name="Content Placeholder 4" descr="A graph of a graph&#10;&#10;Description automatically generated">
            <a:extLst>
              <a:ext uri="{FF2B5EF4-FFF2-40B4-BE49-F238E27FC236}">
                <a16:creationId xmlns:a16="http://schemas.microsoft.com/office/drawing/2014/main" id="{0A836CA3-B391-1C7D-6030-28C06768C555}"/>
              </a:ext>
            </a:extLst>
          </p:cNvPr>
          <p:cNvPicPr>
            <a:picLocks noGrp="1" noChangeAspect="1"/>
          </p:cNvPicPr>
          <p:nvPr>
            <p:ph idx="10"/>
          </p:nvPr>
        </p:nvPicPr>
        <p:blipFill>
          <a:blip r:embed="rId5"/>
          <a:stretch>
            <a:fillRect/>
          </a:stretch>
        </p:blipFill>
        <p:spPr>
          <a:xfrm>
            <a:off x="306499" y="3545729"/>
            <a:ext cx="3962006" cy="2582085"/>
          </a:xfrm>
        </p:spPr>
      </p:pic>
      <p:sp>
        <p:nvSpPr>
          <p:cNvPr id="4" name="Footer Placeholder 3">
            <a:extLst>
              <a:ext uri="{FF2B5EF4-FFF2-40B4-BE49-F238E27FC236}">
                <a16:creationId xmlns:a16="http://schemas.microsoft.com/office/drawing/2014/main" id="{21559ACF-E8DF-65A6-C21B-551F058B3DEF}"/>
              </a:ext>
            </a:extLst>
          </p:cNvPr>
          <p:cNvSpPr>
            <a:spLocks noGrp="1"/>
          </p:cNvSpPr>
          <p:nvPr>
            <p:ph type="ftr" sz="quarter" idx="3"/>
          </p:nvPr>
        </p:nvSpPr>
        <p:spPr/>
        <p:txBody>
          <a:bodyPr/>
          <a:lstStyle/>
          <a:p>
            <a:r>
              <a:rPr lang="en-US" sz="1100" dirty="0"/>
              <a:t>Neural RGB-D Encoding Optimized for Image Codecs</a:t>
            </a:r>
            <a:endParaRPr lang="en-US" sz="1100" dirty="0">
              <a:solidFill>
                <a:srgbClr val="000000"/>
              </a:solidFill>
            </a:endParaRPr>
          </a:p>
        </p:txBody>
      </p:sp>
      <p:pic>
        <p:nvPicPr>
          <p:cNvPr id="6" name="Picture 5" descr="A screenshot of a computer code&#10;&#10;Description automatically generated">
            <a:extLst>
              <a:ext uri="{FF2B5EF4-FFF2-40B4-BE49-F238E27FC236}">
                <a16:creationId xmlns:a16="http://schemas.microsoft.com/office/drawing/2014/main" id="{D28588BC-7BB6-8400-8A20-CBC6F3B39AF6}"/>
              </a:ext>
            </a:extLst>
          </p:cNvPr>
          <p:cNvPicPr>
            <a:picLocks noChangeAspect="1"/>
          </p:cNvPicPr>
          <p:nvPr/>
        </p:nvPicPr>
        <p:blipFill>
          <a:blip r:embed="rId6"/>
          <a:stretch>
            <a:fillRect/>
          </a:stretch>
        </p:blipFill>
        <p:spPr>
          <a:xfrm>
            <a:off x="4296614" y="3829478"/>
            <a:ext cx="4572000" cy="2018050"/>
          </a:xfrm>
          <a:prstGeom prst="rect">
            <a:avLst/>
          </a:prstGeom>
        </p:spPr>
      </p:pic>
      <p:sp>
        <p:nvSpPr>
          <p:cNvPr id="7" name="TextBox 6">
            <a:extLst>
              <a:ext uri="{FF2B5EF4-FFF2-40B4-BE49-F238E27FC236}">
                <a16:creationId xmlns:a16="http://schemas.microsoft.com/office/drawing/2014/main" id="{11F0BD61-AA83-5470-CFEA-358E52FCBD9A}"/>
              </a:ext>
            </a:extLst>
          </p:cNvPr>
          <p:cNvSpPr txBox="1"/>
          <p:nvPr/>
        </p:nvSpPr>
        <p:spPr>
          <a:xfrm>
            <a:off x="577422" y="1664159"/>
            <a:ext cx="8288229"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Roboto"/>
                <a:cs typeface="Roboto"/>
              </a:rPr>
              <a:t>Achieved 100% accuracy for clustering the data into their respective scenes without knowledge of any labels</a:t>
            </a:r>
          </a:p>
          <a:p>
            <a:endParaRPr lang="en-US" dirty="0">
              <a:ea typeface="Roboto"/>
              <a:cs typeface="Roboto"/>
            </a:endParaRPr>
          </a:p>
          <a:p>
            <a:r>
              <a:rPr lang="en-US" dirty="0">
                <a:ea typeface="Roboto"/>
                <a:cs typeface="Roboto"/>
              </a:rPr>
              <a:t>Used ARI &amp; AMI metrics to compare our cluster array with ground truth data</a:t>
            </a:r>
          </a:p>
          <a:p>
            <a:pPr marL="285750" indent="-285750">
              <a:buFont typeface="Calibri"/>
              <a:buChar char="-"/>
            </a:pPr>
            <a:r>
              <a:rPr lang="en-US" dirty="0">
                <a:ea typeface="Roboto"/>
                <a:cs typeface="Roboto"/>
              </a:rPr>
              <a:t>A score of 1 indicates perfect similarity</a:t>
            </a:r>
          </a:p>
          <a:p>
            <a:pPr marL="285750" indent="-285750">
              <a:buFont typeface="Calibri"/>
              <a:buChar char="-"/>
            </a:pPr>
            <a:r>
              <a:rPr lang="en-US" dirty="0">
                <a:ea typeface="Roboto"/>
                <a:cs typeface="Roboto"/>
              </a:rPr>
              <a:t>A score of 0 or negative indicates random or dissimilar clusterings</a:t>
            </a:r>
          </a:p>
          <a:p>
            <a:pPr marL="285750" indent="-285750">
              <a:buFont typeface="Calibri"/>
              <a:buChar char="-"/>
            </a:pPr>
            <a:endParaRPr lang="en-US" dirty="0">
              <a:ea typeface="Roboto"/>
              <a:cs typeface="Roboto"/>
            </a:endParaRPr>
          </a:p>
        </p:txBody>
      </p:sp>
      <p:pic>
        <p:nvPicPr>
          <p:cNvPr id="14" name="Audio 13">
            <a:hlinkClick r:id="" action="ppaction://media"/>
            <a:extLst>
              <a:ext uri="{FF2B5EF4-FFF2-40B4-BE49-F238E27FC236}">
                <a16:creationId xmlns:a16="http://schemas.microsoft.com/office/drawing/2014/main" id="{C97094E3-3BFA-115E-E0D4-240AEA483BC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2166979386"/>
      </p:ext>
    </p:extLst>
  </p:cSld>
  <p:clrMapOvr>
    <a:masterClrMapping/>
  </p:clrMapOvr>
  <mc:AlternateContent xmlns:mc="http://schemas.openxmlformats.org/markup-compatibility/2006">
    <mc:Choice xmlns:p14="http://schemas.microsoft.com/office/powerpoint/2010/main" Requires="p14">
      <p:transition spd="slow" p14:dur="2000" advTm="54233"/>
    </mc:Choice>
    <mc:Fallback>
      <p:transition spd="slow" advTm="54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233D0-0CB1-57CD-4D63-5325A7486EB7}"/>
              </a:ext>
            </a:extLst>
          </p:cNvPr>
          <p:cNvSpPr>
            <a:spLocks noGrp="1"/>
          </p:cNvSpPr>
          <p:nvPr>
            <p:ph type="title"/>
          </p:nvPr>
        </p:nvSpPr>
        <p:spPr/>
        <p:txBody>
          <a:bodyPr/>
          <a:lstStyle/>
          <a:p>
            <a:r>
              <a:rPr lang="en-US" dirty="0"/>
              <a:t>Results</a:t>
            </a:r>
          </a:p>
        </p:txBody>
      </p:sp>
      <p:sp>
        <p:nvSpPr>
          <p:cNvPr id="4" name="Footer Placeholder 3">
            <a:extLst>
              <a:ext uri="{FF2B5EF4-FFF2-40B4-BE49-F238E27FC236}">
                <a16:creationId xmlns:a16="http://schemas.microsoft.com/office/drawing/2014/main" id="{21559ACF-E8DF-65A6-C21B-551F058B3DEF}"/>
              </a:ext>
            </a:extLst>
          </p:cNvPr>
          <p:cNvSpPr>
            <a:spLocks noGrp="1"/>
          </p:cNvSpPr>
          <p:nvPr>
            <p:ph type="ftr" sz="quarter" idx="3"/>
          </p:nvPr>
        </p:nvSpPr>
        <p:spPr/>
        <p:txBody>
          <a:bodyPr/>
          <a:lstStyle/>
          <a:p>
            <a:r>
              <a:rPr lang="en-US" sz="1100" dirty="0"/>
              <a:t>Neural RGB-D Encoding Optimized for Image Codecs</a:t>
            </a:r>
            <a:endParaRPr lang="en-US" sz="1100" dirty="0">
              <a:solidFill>
                <a:srgbClr val="000000"/>
              </a:solidFill>
            </a:endParaRPr>
          </a:p>
        </p:txBody>
      </p:sp>
      <p:sp>
        <p:nvSpPr>
          <p:cNvPr id="7" name="TextBox 6">
            <a:extLst>
              <a:ext uri="{FF2B5EF4-FFF2-40B4-BE49-F238E27FC236}">
                <a16:creationId xmlns:a16="http://schemas.microsoft.com/office/drawing/2014/main" id="{11F0BD61-AA83-5470-CFEA-358E52FCBD9A}"/>
              </a:ext>
            </a:extLst>
          </p:cNvPr>
          <p:cNvSpPr txBox="1"/>
          <p:nvPr/>
        </p:nvSpPr>
        <p:spPr>
          <a:xfrm>
            <a:off x="577422" y="1664159"/>
            <a:ext cx="828822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Roboto"/>
                <a:cs typeface="Roboto"/>
              </a:rPr>
              <a:t>Tested the same data, using ONLY RGB data</a:t>
            </a:r>
          </a:p>
          <a:p>
            <a:pPr marL="285750" indent="-285750">
              <a:buFont typeface="Calibri"/>
              <a:buChar char="-"/>
            </a:pPr>
            <a:r>
              <a:rPr lang="en-US" dirty="0">
                <a:ea typeface="Roboto"/>
                <a:cs typeface="Roboto"/>
              </a:rPr>
              <a:t>Achieved ~0.96 score</a:t>
            </a:r>
          </a:p>
          <a:p>
            <a:pPr marL="285750" indent="-285750">
              <a:buFont typeface="Calibri"/>
              <a:buChar char="-"/>
            </a:pPr>
            <a:r>
              <a:rPr lang="en-US" dirty="0">
                <a:ea typeface="Roboto"/>
                <a:cs typeface="Roboto"/>
              </a:rPr>
              <a:t>Some scenes had mismatches</a:t>
            </a:r>
          </a:p>
        </p:txBody>
      </p:sp>
      <p:pic>
        <p:nvPicPr>
          <p:cNvPr id="9" name="Content Placeholder 8" descr="A graph showing a line of loss&#10;&#10;Description automatically generated">
            <a:extLst>
              <a:ext uri="{FF2B5EF4-FFF2-40B4-BE49-F238E27FC236}">
                <a16:creationId xmlns:a16="http://schemas.microsoft.com/office/drawing/2014/main" id="{5C16A071-4452-FF1F-506F-48680E09B75E}"/>
              </a:ext>
            </a:extLst>
          </p:cNvPr>
          <p:cNvPicPr>
            <a:picLocks noGrp="1" noChangeAspect="1"/>
          </p:cNvPicPr>
          <p:nvPr>
            <p:ph idx="10"/>
          </p:nvPr>
        </p:nvPicPr>
        <p:blipFill>
          <a:blip r:embed="rId5"/>
          <a:stretch>
            <a:fillRect/>
          </a:stretch>
        </p:blipFill>
        <p:spPr>
          <a:xfrm>
            <a:off x="140675" y="3299185"/>
            <a:ext cx="3867249" cy="2477025"/>
          </a:xfrm>
        </p:spPr>
      </p:pic>
      <p:pic>
        <p:nvPicPr>
          <p:cNvPr id="10" name="Picture 9" descr="A screenshot of a computer code&#10;&#10;Description automatically generated">
            <a:extLst>
              <a:ext uri="{FF2B5EF4-FFF2-40B4-BE49-F238E27FC236}">
                <a16:creationId xmlns:a16="http://schemas.microsoft.com/office/drawing/2014/main" id="{78B9FC2F-BD82-015F-2BB2-33A4BCBEE2FA}"/>
              </a:ext>
            </a:extLst>
          </p:cNvPr>
          <p:cNvPicPr>
            <a:picLocks noChangeAspect="1"/>
          </p:cNvPicPr>
          <p:nvPr/>
        </p:nvPicPr>
        <p:blipFill>
          <a:blip r:embed="rId6"/>
          <a:stretch>
            <a:fillRect/>
          </a:stretch>
        </p:blipFill>
        <p:spPr>
          <a:xfrm>
            <a:off x="5205683" y="40038"/>
            <a:ext cx="3938317" cy="1844666"/>
          </a:xfrm>
          <a:prstGeom prst="rect">
            <a:avLst/>
          </a:prstGeom>
        </p:spPr>
      </p:pic>
      <p:pic>
        <p:nvPicPr>
          <p:cNvPr id="11" name="Picture 10" descr="A screenshot of a game&#10;&#10;Description automatically generated">
            <a:extLst>
              <a:ext uri="{FF2B5EF4-FFF2-40B4-BE49-F238E27FC236}">
                <a16:creationId xmlns:a16="http://schemas.microsoft.com/office/drawing/2014/main" id="{61BBF6FD-CDFD-AF61-327F-8C8E4D5C4BE4}"/>
              </a:ext>
            </a:extLst>
          </p:cNvPr>
          <p:cNvPicPr>
            <a:picLocks noChangeAspect="1"/>
          </p:cNvPicPr>
          <p:nvPr/>
        </p:nvPicPr>
        <p:blipFill>
          <a:blip r:embed="rId7"/>
          <a:stretch>
            <a:fillRect/>
          </a:stretch>
        </p:blipFill>
        <p:spPr>
          <a:xfrm>
            <a:off x="4133751" y="2102044"/>
            <a:ext cx="4583845" cy="4087103"/>
          </a:xfrm>
          <a:prstGeom prst="rect">
            <a:avLst/>
          </a:prstGeom>
        </p:spPr>
      </p:pic>
      <p:pic>
        <p:nvPicPr>
          <p:cNvPr id="22" name="Audio 21">
            <a:hlinkClick r:id="" action="ppaction://media"/>
            <a:extLst>
              <a:ext uri="{FF2B5EF4-FFF2-40B4-BE49-F238E27FC236}">
                <a16:creationId xmlns:a16="http://schemas.microsoft.com/office/drawing/2014/main" id="{713BFD17-9245-AF9D-C668-5A8083DD7DB0}"/>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70779" t="-370779" r="-370779" b="-370779"/>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061940883"/>
      </p:ext>
    </p:extLst>
  </p:cSld>
  <p:clrMapOvr>
    <a:masterClrMapping/>
  </p:clrMapOvr>
  <mc:AlternateContent xmlns:mc="http://schemas.openxmlformats.org/markup-compatibility/2006">
    <mc:Choice xmlns:p14="http://schemas.microsoft.com/office/powerpoint/2010/main" Requires="p14">
      <p:transition spd="slow" p14:dur="2000" advTm="36561"/>
    </mc:Choice>
    <mc:Fallback>
      <p:transition spd="slow" advTm="36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extLst>
    <p:ext uri="{3A86A75C-4F4B-4683-9AE1-C65F6400EC91}">
      <p14:laserTraceLst xmlns:p14="http://schemas.microsoft.com/office/powerpoint/2010/main">
        <p14:tracePtLst>
          <p14:tracePt t="558" x="9113838" y="3103563"/>
          <p14:tracePt t="570" x="9099550" y="3103563"/>
          <p14:tracePt t="572" x="9086850" y="3108325"/>
          <p14:tracePt t="603" x="9009063" y="3125788"/>
          <p14:tracePt t="620" x="8969375" y="3128963"/>
          <p14:tracePt t="624" x="8956675" y="3138488"/>
          <p14:tracePt t="639" x="8942388" y="3146425"/>
          <p14:tracePt t="655" x="8929688" y="3163888"/>
          <p14:tracePt t="670" x="8916988" y="3178175"/>
          <p14:tracePt t="686" x="8899525" y="3190875"/>
          <p14:tracePt t="691" x="8890000" y="3195638"/>
          <p14:tracePt t="703" x="8877300" y="3208338"/>
          <p14:tracePt t="719" x="8864600" y="3230563"/>
          <p14:tracePt t="736" x="8855075" y="3243263"/>
          <p14:tracePt t="753" x="8834438" y="3255963"/>
          <p14:tracePt t="756" x="8829675" y="3260725"/>
          <p14:tracePt t="769" x="8815388" y="3273425"/>
          <p14:tracePt t="788" x="8802688" y="3290888"/>
          <p14:tracePt t="804" x="8794750" y="3305175"/>
          <p14:tracePt t="808" x="8794750" y="3313113"/>
          <p14:tracePt t="823" x="8794750" y="3322638"/>
          <p14:tracePt t="865" x="8797925" y="3322638"/>
          <p14:tracePt t="874" x="8812213" y="3322638"/>
          <p14:tracePt t="882" x="8834438" y="3322638"/>
          <p14:tracePt t="891" x="8877300" y="3322638"/>
          <p14:tracePt t="895" x="8921750" y="3322638"/>
          <p14:tracePt t="907" x="8982075" y="3317875"/>
          <p14:tracePt t="911" x="9017000" y="3308350"/>
          <p14:tracePt t="927" x="9099550" y="3290888"/>
          <p14:tracePt t="14721" x="9061450" y="3151188"/>
          <p14:tracePt t="14736" x="8942388" y="3151188"/>
          <p14:tracePt t="14753" x="8794750" y="3151188"/>
          <p14:tracePt t="14769" x="8689975" y="3151188"/>
          <p14:tracePt t="14774" x="8658225" y="3151188"/>
          <p14:tracePt t="14789" x="8602663" y="3151188"/>
          <p14:tracePt t="14803" x="8567738" y="3151188"/>
          <p14:tracePt t="14820" x="8518525" y="3151188"/>
          <p14:tracePt t="14840" x="8448675" y="3151188"/>
          <p14:tracePt t="14853" x="8426450" y="3151188"/>
          <p14:tracePt t="14854" x="8408988" y="3151188"/>
          <p14:tracePt t="14871" x="8374063" y="3151188"/>
          <p14:tracePt t="14887" x="8353425" y="3151188"/>
          <p14:tracePt t="14890" x="8348663" y="3151188"/>
          <p14:tracePt t="14906" x="8326438" y="3151188"/>
          <p14:tracePt t="14922" x="8313738" y="3151188"/>
          <p14:tracePt t="14938" x="8304213" y="3151188"/>
          <p14:tracePt t="14953" x="8291513" y="3151188"/>
          <p14:tracePt t="14956" x="8283575" y="3151188"/>
          <p14:tracePt t="14975" x="8266113" y="3151188"/>
          <p14:tracePt t="14978" x="8256588" y="3151188"/>
          <p14:tracePt t="14985" x="8251825" y="3151188"/>
          <p14:tracePt t="15002" x="8239125" y="3160713"/>
          <p14:tracePt t="15019" x="8216900" y="3186113"/>
          <p14:tracePt t="15023" x="8196263" y="3213100"/>
          <p14:tracePt t="15038" x="8178800" y="3295650"/>
          <p14:tracePt t="15053" x="8156575" y="3387725"/>
          <p14:tracePt t="15070" x="8134350" y="3567113"/>
          <p14:tracePt t="15074" x="8124825" y="3684588"/>
          <p14:tracePt t="15089" x="8112125" y="3846513"/>
          <p14:tracePt t="15105" x="8112125" y="4065588"/>
          <p14:tracePt t="15123" x="8112125" y="4314825"/>
          <p14:tracePt t="15126" x="8112125" y="4414838"/>
          <p14:tracePt t="15137" x="8112125" y="4502150"/>
          <p14:tracePt t="15140" x="8121650" y="4606925"/>
          <p14:tracePt t="15156" x="8121650" y="4794250"/>
          <p14:tracePt t="15170" x="8121650" y="4943475"/>
          <p14:tracePt t="15186" x="8121650" y="5060950"/>
          <p14:tracePt t="15203" x="8094663" y="5183188"/>
          <p14:tracePt t="15207" x="8072438" y="5262563"/>
          <p14:tracePt t="15220" x="8029575" y="5372100"/>
          <p14:tracePt t="15239" x="7985125" y="5446713"/>
          <p14:tracePt t="15243" x="7967663" y="5464175"/>
          <p14:tracePt t="15252" x="7950200" y="5476875"/>
          <p14:tracePt t="15257" x="7937500" y="5484813"/>
          <p14:tracePt t="15272" x="7880350" y="5494338"/>
          <p14:tracePt t="15287" x="7823200" y="5472113"/>
          <p14:tracePt t="15303" x="7753350" y="5394325"/>
          <p14:tracePt t="15325" x="7675563" y="5257800"/>
          <p14:tracePt t="15339" x="7631113" y="5087938"/>
          <p14:tracePt t="15354" x="7631113" y="4913313"/>
          <p14:tracePt t="15372" x="7648575" y="4751388"/>
          <p14:tracePt t="15375" x="7658100" y="4689475"/>
          <p14:tracePt t="15389" x="7680325" y="4510088"/>
          <p14:tracePt t="15403" x="7700963" y="4375150"/>
          <p14:tracePt t="15420" x="7718425" y="4279900"/>
          <p14:tracePt t="15436" x="7745413" y="4222750"/>
          <p14:tracePt t="15441" x="7753350" y="4195763"/>
          <p14:tracePt t="15456" x="7788275" y="4138613"/>
          <p14:tracePt t="15470" x="7854950" y="4060825"/>
          <p14:tracePt t="15487" x="7912100" y="3968750"/>
          <p14:tracePt t="15493" x="7954963" y="3929063"/>
          <p14:tracePt t="15516" x="8012113" y="3841750"/>
          <p14:tracePt t="15532" x="8081963" y="3754438"/>
          <p14:tracePt t="15537" x="8099425" y="3729038"/>
          <p14:tracePt t="15551" x="8159750" y="3676650"/>
          <p14:tracePt t="15562" x="8186738" y="3659188"/>
          <p14:tracePt t="15574" x="8243888" y="3627438"/>
          <p14:tracePt t="15590" x="8304213" y="3592513"/>
          <p14:tracePt t="15604" x="8353425" y="3567113"/>
          <p14:tracePt t="15610" x="8374063" y="3562350"/>
          <p14:tracePt t="15625" x="8413750" y="3552825"/>
          <p14:tracePt t="15640" x="8448675" y="3552825"/>
          <p14:tracePt t="15655" x="8478838" y="3552825"/>
          <p14:tracePt t="15671" x="8518525" y="3570288"/>
          <p14:tracePt t="15676" x="8532813" y="3579813"/>
          <p14:tracePt t="15689" x="8558213" y="3619500"/>
          <p14:tracePt t="15704" x="8602663" y="3679825"/>
          <p14:tracePt t="15720" x="8623300" y="3736975"/>
          <p14:tracePt t="15737" x="8640763" y="3802063"/>
          <p14:tracePt t="15741" x="8650288" y="3829050"/>
          <p14:tracePt t="15757" x="8650288" y="3868738"/>
          <p14:tracePt t="15771" x="8650288" y="3894138"/>
          <p14:tracePt t="15787" x="8650288" y="3916363"/>
          <p14:tracePt t="15807" x="8650288" y="3938588"/>
          <p14:tracePt t="15823" x="8650288" y="3951288"/>
          <p14:tracePt t="15838" x="8650288" y="3963988"/>
          <p14:tracePt t="15854" x="8650288" y="3978275"/>
          <p14:tracePt t="15874" x="8637588" y="3978275"/>
          <p14:tracePt t="15880" x="8628063" y="3978275"/>
          <p14:tracePt t="15888" x="8623300" y="3978275"/>
          <p14:tracePt t="15953" x="8620125" y="3978275"/>
          <p14:tracePt t="15959" x="8605838" y="3978275"/>
          <p14:tracePt t="15968" x="8597900" y="3978275"/>
          <p14:tracePt t="15984" x="8585200" y="3963988"/>
          <p14:tracePt t="16004" x="8567738" y="3943350"/>
          <p14:tracePt t="16018" x="8553450" y="3925888"/>
          <p14:tracePt t="16035" x="8540750" y="3916363"/>
          <p14:tracePt t="16055" x="8528050" y="3911600"/>
          <p14:tracePt t="16068" x="8518525" y="3911600"/>
          <p14:tracePt t="16086" x="8515350" y="3911600"/>
          <p14:tracePt t="16102" x="8501063" y="3911600"/>
          <p14:tracePt t="16122" x="8488363" y="3911600"/>
          <p14:tracePt t="16138" x="8470900" y="3911600"/>
          <p14:tracePt t="16154" x="8458200" y="3911600"/>
          <p14:tracePt t="16158" x="8453438" y="3921125"/>
          <p14:tracePt t="16169" x="8443913" y="3933825"/>
          <p14:tracePt t="16171" x="8440738" y="3938588"/>
          <p14:tracePt t="16188" x="8426450" y="3951288"/>
          <p14:tracePt t="16202" x="8405813" y="3963988"/>
          <p14:tracePt t="16218" x="8391525" y="3978275"/>
          <p14:tracePt t="16235" x="8391525" y="3995738"/>
          <p14:tracePt t="16237" x="8388350" y="4003675"/>
          <p14:tracePt t="16251" x="8388350" y="4008438"/>
          <p14:tracePt t="16367" x="8388350" y="3998913"/>
          <p14:tracePt t="16375" x="8388350" y="3986213"/>
          <p14:tracePt t="16385" x="8388350" y="3981450"/>
          <p14:tracePt t="16404" x="8401050" y="3968750"/>
          <p14:tracePt t="16407" x="8408988" y="3963988"/>
          <p14:tracePt t="16421" x="8423275" y="3951288"/>
          <p14:tracePt t="16436" x="8423275" y="3938588"/>
          <p14:tracePt t="16451" x="8426450" y="3925888"/>
          <p14:tracePt t="16472" x="8435975" y="3916363"/>
          <p14:tracePt t="16493" x="8440738" y="3916363"/>
          <p14:tracePt t="16909" x="8440738" y="3921125"/>
          <p14:tracePt t="16917" x="8426450" y="3921125"/>
          <p14:tracePt t="16953" x="8418513" y="3921125"/>
          <p14:tracePt t="22146" x="8388350" y="3889375"/>
          <p14:tracePt t="22155" x="8348663" y="3851275"/>
          <p14:tracePt t="22161" x="8296275" y="3798888"/>
          <p14:tracePt t="22170" x="8256588" y="3759200"/>
          <p14:tracePt t="22187" x="8159750" y="3667125"/>
          <p14:tracePt t="22204" x="8059738" y="3532188"/>
          <p14:tracePt t="22208" x="8029575" y="3440113"/>
          <p14:tracePt t="22222" x="7959725" y="3255963"/>
          <p14:tracePt t="22240" x="7924800" y="3121025"/>
          <p14:tracePt t="22243" x="7915275" y="3028950"/>
          <p14:tracePt t="22251" x="7915275" y="2928938"/>
          <p14:tracePt t="22268" x="7894638" y="2762250"/>
          <p14:tracePt t="22288" x="7862888" y="2622550"/>
          <p14:tracePt t="22302" x="7850188" y="2582863"/>
          <p14:tracePt t="22318" x="7832725" y="2543175"/>
          <p14:tracePt t="22335" x="7810500" y="2522538"/>
          <p14:tracePt t="22338" x="7805738" y="2513013"/>
          <p14:tracePt t="22353" x="7793038" y="2505075"/>
          <p14:tracePt t="22368" x="7780338" y="2482850"/>
          <p14:tracePt t="22386" x="7767638" y="2478088"/>
          <p14:tracePt t="22390" x="7762875" y="2478088"/>
          <p14:tracePt t="22405" x="7723188" y="2460625"/>
          <p14:tracePt t="22419" x="7693025" y="2447925"/>
          <p14:tracePt t="22439" x="7658100" y="2430463"/>
          <p14:tracePt t="22442" x="7640638" y="2430463"/>
          <p14:tracePt t="22452" x="7627938" y="2430463"/>
          <p14:tracePt t="22456" x="7613650" y="2430463"/>
          <p14:tracePt t="22471" x="7575550" y="2430463"/>
          <p14:tracePt t="22478" x="7561263" y="2430463"/>
          <p14:tracePt t="22484" x="7548563" y="2430463"/>
          <p14:tracePt t="22503" x="7531100" y="2430463"/>
          <p14:tracePt t="22507" x="7523163" y="2430463"/>
          <p14:tracePt t="22518" x="7518400" y="2430463"/>
          <p14:tracePt t="22522" x="7508875" y="2430463"/>
          <p14:tracePt t="22535" x="7504113" y="2430463"/>
          <p14:tracePt t="22593" x="7518400" y="2430463"/>
          <p14:tracePt t="22601" x="7543800" y="2430463"/>
          <p14:tracePt t="22608" x="7566025" y="2430463"/>
          <p14:tracePt t="22619" x="7588250" y="2430463"/>
          <p14:tracePt t="22639" x="7648575" y="2430463"/>
          <p14:tracePt t="22654" x="7670800" y="2430463"/>
          <p14:tracePt t="22669" x="7688263" y="2430463"/>
          <p14:tracePt t="22686" x="7688263" y="2435225"/>
          <p14:tracePt t="22706" x="7680325" y="2452688"/>
          <p14:tracePt t="22720" x="7666038" y="2465388"/>
          <p14:tracePt t="22739" x="7631113" y="2478088"/>
          <p14:tracePt t="22742" x="7596188" y="2495550"/>
          <p14:tracePt t="22751" x="7570788" y="2505075"/>
          <p14:tracePt t="22771" x="7491413" y="2513013"/>
          <p14:tracePt t="22784" x="7443788" y="2513013"/>
          <p14:tracePt t="22802" x="7416800" y="2513013"/>
          <p14:tracePt t="22818" x="7404100" y="2513013"/>
          <p14:tracePt t="22821" x="7399338" y="2513013"/>
          <p14:tracePt t="22837" x="7391400" y="2513013"/>
          <p14:tracePt t="22875" x="7396163" y="2513013"/>
          <p14:tracePt t="22879" x="7408863" y="2513013"/>
          <p14:tracePt t="22887" x="7421563" y="2513013"/>
          <p14:tracePt t="22903" x="7456488" y="2522538"/>
          <p14:tracePt t="22920" x="7491413" y="2552700"/>
          <p14:tracePt t="22940" x="7548563" y="2722563"/>
          <p14:tracePt t="22954" x="7570788" y="2844800"/>
          <p14:tracePt t="22969" x="7605713" y="3055938"/>
          <p14:tracePt t="22986" x="7666038" y="3290888"/>
          <p14:tracePt t="22990" x="7700963" y="3395663"/>
          <p14:tracePt t="23005" x="7785100" y="3609975"/>
          <p14:tracePt t="23019" x="7842250" y="3833813"/>
          <p14:tracePt t="23035" x="7907338" y="3963988"/>
          <p14:tracePt t="23056" x="7972425" y="4086225"/>
          <p14:tracePt t="23071" x="8016875" y="4148138"/>
          <p14:tracePt t="23086" x="8042275" y="4178300"/>
          <p14:tracePt t="23102" x="8054975" y="4200525"/>
          <p14:tracePt t="23121" x="8069263" y="4217988"/>
          <p14:tracePt t="23136" x="8072438" y="4225925"/>
          <p14:tracePt t="23153" x="8086725" y="4225925"/>
          <p14:tracePt t="23169" x="8099425" y="4222750"/>
          <p14:tracePt t="23188" x="8116888" y="4205288"/>
          <p14:tracePt t="23204" x="8139113" y="4183063"/>
          <p14:tracePt t="23219" x="8139113" y="4170363"/>
          <p14:tracePt t="23234" x="8139113" y="4160838"/>
          <p14:tracePt t="23253" x="8151813" y="4138613"/>
          <p14:tracePt t="23267" x="8156575" y="4103688"/>
          <p14:tracePt t="23284" x="8164513" y="4065588"/>
          <p14:tracePt t="23302" x="8164513" y="4030663"/>
          <p14:tracePt t="23305" x="8164513" y="4008438"/>
          <p14:tracePt t="23319" x="8164513" y="3968750"/>
          <p14:tracePt t="23336" x="8164513" y="3943350"/>
          <p14:tracePt t="23352" x="8164513" y="3911600"/>
          <p14:tracePt t="23371" x="8156575" y="3886200"/>
          <p14:tracePt t="23385" x="8142288" y="3876675"/>
          <p14:tracePt t="23403" x="8139113" y="3863975"/>
          <p14:tracePt t="23419" x="8139113" y="3841750"/>
          <p14:tracePt t="23422" x="8124825" y="3841750"/>
          <p14:tracePt t="23494" x="8121650" y="3836988"/>
          <p14:tracePt t="23574" x="8112125" y="3836988"/>
          <p14:tracePt t="23604" x="8107363" y="3836988"/>
          <p14:tracePt t="23625" x="8099425" y="3836988"/>
          <p14:tracePt t="23641" x="8094663" y="3836988"/>
          <p14:tracePt t="23647" x="8086725" y="3836988"/>
          <p14:tracePt t="23656" x="8081963" y="3836988"/>
          <p14:tracePt t="23669" x="8077200" y="3836988"/>
          <p14:tracePt t="23671" x="8064500" y="3836988"/>
          <p14:tracePt t="23687" x="8051800" y="3836988"/>
          <p14:tracePt t="23704" x="8037513" y="3836988"/>
          <p14:tracePt t="23719" x="8024813" y="3836988"/>
          <p14:tracePt t="23737" x="7989888" y="3836988"/>
          <p14:tracePt t="23751" x="7977188" y="3836988"/>
          <p14:tracePt t="23768" x="7924800" y="3836988"/>
          <p14:tracePt t="23786" x="7897813" y="3836988"/>
          <p14:tracePt t="23804" x="7845425" y="3836988"/>
          <p14:tracePt t="23818" x="7827963" y="3836988"/>
          <p14:tracePt t="23836" x="7815263" y="3836988"/>
          <p14:tracePt t="23857" x="7788275" y="3836988"/>
          <p14:tracePt t="23869" x="7775575" y="3836988"/>
          <p14:tracePt t="23886" x="7770813" y="3836988"/>
          <p14:tracePt t="23934" x="7780338" y="3836988"/>
          <p14:tracePt t="23940" x="7785100" y="3836988"/>
          <p14:tracePt t="23951" x="7805738" y="3836988"/>
          <p14:tracePt t="23968" x="7837488" y="3863975"/>
          <p14:tracePt t="23971" x="7842250" y="3868738"/>
          <p14:tracePt t="23985" x="7854950" y="3889375"/>
          <p14:tracePt t="24002" x="7877175" y="3906838"/>
          <p14:tracePt t="24018" x="7880350" y="3929063"/>
          <p14:tracePt t="24023" x="7880350" y="3933825"/>
          <p14:tracePt t="24038" x="7880350" y="3946525"/>
          <p14:tracePt t="24051" x="7880350" y="3951288"/>
          <p14:tracePt t="24056" x="7880350" y="3960813"/>
          <p14:tracePt t="24059" x="7880350" y="3973513"/>
          <p14:tracePt t="24070" x="7880350" y="3995738"/>
          <p14:tracePt t="24086" x="7880350" y="4008438"/>
          <p14:tracePt t="24104" x="7880350" y="4025900"/>
          <p14:tracePt t="24120" x="7880350" y="4038600"/>
          <p14:tracePt t="24136" x="7880350" y="4051300"/>
          <p14:tracePt t="24185" x="7872413" y="4051300"/>
          <p14:tracePt t="24191" x="7859713" y="4051300"/>
          <p14:tracePt t="24203" x="7854950" y="4051300"/>
          <p14:tracePt t="24207" x="7842250" y="4051300"/>
          <p14:tracePt t="24222" x="7810500" y="4033838"/>
          <p14:tracePt t="24236" x="7762875" y="4016375"/>
          <p14:tracePt t="24253" x="7705725" y="4013200"/>
          <p14:tracePt t="24269" x="7648575" y="4013200"/>
          <p14:tracePt t="24272" x="7605713" y="4013200"/>
          <p14:tracePt t="24288" x="7518400" y="4013200"/>
          <p14:tracePt t="24305" x="7439025" y="4013200"/>
          <p14:tracePt t="24309" x="7416800" y="4013200"/>
          <p14:tracePt t="24320" x="7396163" y="4013200"/>
          <p14:tracePt t="24324" x="7361238" y="4013200"/>
          <p14:tracePt t="24338" x="7329488" y="4003675"/>
          <p14:tracePt t="24353" x="7294563" y="4003675"/>
          <p14:tracePt t="24370" x="7281863" y="4003675"/>
          <p14:tracePt t="24385" x="7269163" y="3995738"/>
          <p14:tracePt t="24389" x="7264400" y="3995738"/>
          <p14:tracePt t="24404" x="7251700" y="3995738"/>
          <p14:tracePt t="24418" x="7229475" y="3995738"/>
          <p14:tracePt t="24435" x="7221538" y="3995738"/>
          <p14:tracePt t="24451" x="7189788" y="3995738"/>
          <p14:tracePt t="24454" x="7177088" y="3995738"/>
          <p14:tracePt t="24468" x="7142163" y="3995738"/>
          <p14:tracePt t="24485" x="7112000" y="3995738"/>
          <p14:tracePt t="24501" x="7077075" y="3995738"/>
          <p14:tracePt t="24521" x="7050088" y="3995738"/>
          <p14:tracePt t="24536" x="7037388" y="3995738"/>
          <p14:tracePt t="24554" x="7015163" y="3995738"/>
          <p14:tracePt t="24569" x="7007225" y="3995738"/>
          <p14:tracePt t="24573" x="6997700" y="3995738"/>
          <p14:tracePt t="24587" x="6985000" y="3995738"/>
          <p14:tracePt t="24602" x="6972300" y="3995738"/>
          <p14:tracePt t="24619" x="6954838" y="3998913"/>
          <p14:tracePt t="24635" x="6940550" y="4013200"/>
          <p14:tracePt t="24638" x="6937375" y="4016375"/>
          <p14:tracePt t="24652" x="6915150" y="4030663"/>
          <p14:tracePt t="24668" x="6867525" y="4048125"/>
          <p14:tracePt t="24685" x="6796088" y="4065588"/>
          <p14:tracePt t="24689" x="6765925" y="4065588"/>
          <p14:tracePt t="24702" x="6723063" y="4065588"/>
          <p14:tracePt t="24705" x="6673850" y="4060825"/>
          <p14:tracePt t="24719" x="6596063" y="4038600"/>
          <p14:tracePt t="24735" x="6508750" y="4013200"/>
          <p14:tracePt t="24751" x="6364288" y="3968750"/>
          <p14:tracePt t="24755" x="6284913" y="3933825"/>
          <p14:tracePt t="24770" x="6162675" y="3903663"/>
          <p14:tracePt t="24785" x="6062663" y="3876675"/>
          <p14:tracePt t="24803" x="6005513" y="3859213"/>
          <p14:tracePt t="24807" x="5983288" y="3841750"/>
          <p14:tracePt t="24821" x="5922963" y="3824288"/>
          <p14:tracePt t="24837" x="5865813" y="3811588"/>
          <p14:tracePt t="24852" x="5830888" y="3802063"/>
          <p14:tracePt t="24868" x="5791200" y="3802063"/>
          <p14:tracePt t="24873" x="5778500" y="3794125"/>
          <p14:tracePt t="24887" x="5748338" y="3784600"/>
          <p14:tracePt t="24902" x="5713413" y="3784600"/>
          <p14:tracePt t="24919" x="5681663" y="3784600"/>
          <p14:tracePt t="24935" x="5668963" y="3784600"/>
          <p14:tracePt t="24952" x="5638800" y="3784600"/>
          <p14:tracePt t="24968" x="5626100" y="3784600"/>
          <p14:tracePt t="24985" x="5611813" y="3784600"/>
          <p14:tracePt t="25001" x="5599113" y="3784600"/>
          <p14:tracePt t="25005" x="5586413" y="3784600"/>
          <p14:tracePt t="25019" x="5573713" y="3794125"/>
          <p14:tracePt t="25036" x="5559425" y="3806825"/>
          <p14:tracePt t="25057" x="5534025" y="3824288"/>
          <p14:tracePt t="25075" x="5507038" y="3854450"/>
          <p14:tracePt t="25088" x="5494338" y="3881438"/>
          <p14:tracePt t="25102" x="5472113" y="3911600"/>
          <p14:tracePt t="25107" x="5464175" y="3925888"/>
          <p14:tracePt t="25122" x="5441950" y="3938588"/>
          <p14:tracePt t="25136" x="5429250" y="3960813"/>
          <p14:tracePt t="25151" x="5407025" y="3990975"/>
          <p14:tracePt t="25168" x="5367338" y="4013200"/>
          <p14:tracePt t="25186" x="5319713" y="4068763"/>
          <p14:tracePt t="25201" x="5272088" y="4108450"/>
          <p14:tracePt t="25218" x="5205413" y="4178300"/>
          <p14:tracePt t="25234" x="5162550" y="4225925"/>
          <p14:tracePt t="25253" x="5110163" y="4265613"/>
          <p14:tracePt t="25267" x="5087938" y="4279900"/>
          <p14:tracePt t="25284" x="5065713" y="4300538"/>
          <p14:tracePt t="25305" x="5040313" y="4300538"/>
          <p14:tracePt t="25319" x="5026025" y="4300538"/>
          <p14:tracePt t="25334" x="5013325" y="4300538"/>
          <p14:tracePt t="25351" x="5000625" y="4270375"/>
          <p14:tracePt t="25369" x="4970463" y="4225925"/>
          <p14:tracePt t="25384" x="4953000" y="4187825"/>
          <p14:tracePt t="25401" x="4938713" y="4173538"/>
          <p14:tracePt t="25417" x="4930775" y="4160838"/>
          <p14:tracePt t="25421" x="4913313" y="4156075"/>
          <p14:tracePt t="25436" x="4900613" y="4135438"/>
          <p14:tracePt t="25451" x="4886325" y="4121150"/>
          <p14:tracePt t="25467" x="4878388" y="4108450"/>
          <p14:tracePt t="25484" x="4864100" y="4095750"/>
          <p14:tracePt t="25486" x="4851400" y="4090988"/>
          <p14:tracePt t="25501" x="4838700" y="4068763"/>
          <p14:tracePt t="25517" x="4826000" y="4068763"/>
          <p14:tracePt t="25534" x="4811713" y="4060825"/>
          <p14:tracePt t="25555" x="4803775" y="4060825"/>
          <p14:tracePt t="25639" x="4808538" y="4060825"/>
          <p14:tracePt t="25647" x="4821238" y="4060825"/>
          <p14:tracePt t="25654" x="4843463" y="4060825"/>
          <p14:tracePt t="25668" x="4878388" y="4060825"/>
          <p14:tracePt t="25670" x="4900613" y="4065588"/>
          <p14:tracePt t="25684" x="4960938" y="4090988"/>
          <p14:tracePt t="25701" x="5008563" y="4108450"/>
          <p14:tracePt t="25718" x="5057775" y="4121150"/>
          <p14:tracePt t="25736" x="5130800" y="4156075"/>
          <p14:tracePt t="25751" x="5205413" y="4200525"/>
          <p14:tracePt t="25768" x="5257800" y="4265613"/>
          <p14:tracePt t="25784" x="5319713" y="4300538"/>
          <p14:tracePt t="25787" x="5341938" y="4314825"/>
          <p14:tracePt t="25804" x="5402263" y="4349750"/>
          <p14:tracePt t="25819" x="5459413" y="4367213"/>
          <p14:tracePt t="25836" x="5507038" y="4384675"/>
          <p14:tracePt t="25839" x="5541963" y="4392613"/>
          <p14:tracePt t="25853" x="5599113" y="4405313"/>
          <p14:tracePt t="25868" x="5656263" y="4432300"/>
          <p14:tracePt t="25884" x="5726113" y="4449763"/>
          <p14:tracePt t="25901" x="5800725" y="4449763"/>
          <p14:tracePt t="25904" x="5848350" y="4449763"/>
          <p14:tracePt t="25919" x="5953125" y="4445000"/>
          <p14:tracePt t="25934" x="6062663" y="4414838"/>
          <p14:tracePt t="25951" x="6246813" y="4379913"/>
          <p14:tracePt t="25967" x="6464300" y="4357688"/>
          <p14:tracePt t="25970" x="6551613" y="4344988"/>
          <p14:tracePt t="25984" x="6718300" y="4335463"/>
          <p14:tracePt t="26001" x="6923088" y="4322763"/>
          <p14:tracePt t="26017" x="7102475" y="4287838"/>
          <p14:tracePt t="26037" x="7326313" y="4257675"/>
          <p14:tracePt t="26053" x="7434263" y="4248150"/>
          <p14:tracePt t="26069" x="7469188" y="4248150"/>
          <p14:tracePt t="26072" x="7478713" y="4248150"/>
          <p14:tracePt t="26090" x="7496175" y="4248150"/>
          <p14:tracePt t="26116" x="7483475" y="4248150"/>
          <p14:tracePt t="26123" x="7473950" y="4248150"/>
          <p14:tracePt t="26134" x="7469188" y="4248150"/>
          <p14:tracePt t="26188" x="7478713" y="4240213"/>
          <p14:tracePt t="26196" x="7526338" y="4222750"/>
          <p14:tracePt t="26204" x="7575550" y="4191000"/>
          <p14:tracePt t="26220" x="7850188" y="4143375"/>
          <p14:tracePt t="26234" x="8278813" y="4125913"/>
          <p14:tracePt t="26251" x="8890000" y="4173538"/>
          <p14:tracePt t="35915" x="8882063" y="7461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EECCA-535B-FCCA-E98F-C575E67FBDEE}"/>
              </a:ext>
            </a:extLst>
          </p:cNvPr>
          <p:cNvSpPr>
            <a:spLocks noGrp="1"/>
          </p:cNvSpPr>
          <p:nvPr>
            <p:ph type="title"/>
          </p:nvPr>
        </p:nvSpPr>
        <p:spPr>
          <a:xfrm>
            <a:off x="687161" y="445135"/>
            <a:ext cx="7715251" cy="869089"/>
          </a:xfrm>
        </p:spPr>
        <p:txBody>
          <a:bodyPr/>
          <a:lstStyle/>
          <a:p>
            <a:r>
              <a:rPr lang="en-US"/>
              <a:t>Conclusion</a:t>
            </a:r>
          </a:p>
        </p:txBody>
      </p:sp>
      <p:sp>
        <p:nvSpPr>
          <p:cNvPr id="3" name="Content Placeholder 2">
            <a:extLst>
              <a:ext uri="{FF2B5EF4-FFF2-40B4-BE49-F238E27FC236}">
                <a16:creationId xmlns:a16="http://schemas.microsoft.com/office/drawing/2014/main" id="{A777CBFA-C53B-6063-8FC3-B83BF32EF8FE}"/>
              </a:ext>
            </a:extLst>
          </p:cNvPr>
          <p:cNvSpPr>
            <a:spLocks noGrp="1"/>
          </p:cNvSpPr>
          <p:nvPr>
            <p:ph idx="10"/>
          </p:nvPr>
        </p:nvSpPr>
        <p:spPr/>
        <p:txBody>
          <a:bodyPr vert="horz" lIns="0" tIns="0" rIns="0" bIns="0" rtlCol="0" anchor="t">
            <a:normAutofit/>
          </a:bodyPr>
          <a:lstStyle/>
          <a:p>
            <a:r>
              <a:rPr lang="en-US" dirty="0">
                <a:latin typeface="Roboto"/>
                <a:ea typeface="Roboto"/>
                <a:cs typeface="Arial"/>
              </a:rPr>
              <a:t>We believe including the depth information was helpful in the clustering of the data</a:t>
            </a:r>
          </a:p>
          <a:p>
            <a:r>
              <a:rPr lang="en-US" dirty="0">
                <a:latin typeface="Roboto"/>
                <a:ea typeface="Roboto"/>
                <a:cs typeface="Arial"/>
              </a:rPr>
              <a:t>Future work</a:t>
            </a:r>
            <a:endParaRPr lang="en-US" dirty="0"/>
          </a:p>
          <a:p>
            <a:pPr lvl="1">
              <a:buFont typeface="Courier New" panose="020B0604020202020204" pitchFamily="34" charset="0"/>
              <a:buChar char="o"/>
            </a:pPr>
            <a:r>
              <a:rPr lang="en-US" sz="1800" dirty="0">
                <a:latin typeface="Roboto"/>
                <a:ea typeface="Roboto"/>
                <a:cs typeface="Arial"/>
              </a:rPr>
              <a:t>Include camera data which was provided by the dataset (transformation, rotation, </a:t>
            </a:r>
            <a:r>
              <a:rPr lang="en-US" sz="1800" dirty="0" err="1">
                <a:latin typeface="Roboto"/>
                <a:ea typeface="Roboto"/>
                <a:cs typeface="Arial"/>
              </a:rPr>
              <a:t>etc</a:t>
            </a:r>
            <a:r>
              <a:rPr lang="en-US" sz="1800" dirty="0">
                <a:latin typeface="Roboto"/>
                <a:ea typeface="Roboto"/>
                <a:cs typeface="Arial"/>
              </a:rPr>
              <a:t>)</a:t>
            </a:r>
          </a:p>
          <a:p>
            <a:pPr lvl="1">
              <a:buFont typeface="Courier New" panose="020B0604020202020204" pitchFamily="34" charset="0"/>
              <a:buChar char="o"/>
            </a:pPr>
            <a:r>
              <a:rPr lang="en-US" sz="1800" dirty="0">
                <a:latin typeface="Roboto"/>
                <a:ea typeface="Roboto"/>
                <a:cs typeface="Arial"/>
              </a:rPr>
              <a:t>Look into using 3D convolutions</a:t>
            </a:r>
            <a:endParaRPr lang="en-US" sz="1800" dirty="0"/>
          </a:p>
          <a:p>
            <a:pPr lvl="2">
              <a:buFont typeface="Wingdings" panose="020B0604020202020204" pitchFamily="34" charset="0"/>
              <a:buChar char="§"/>
            </a:pPr>
            <a:r>
              <a:rPr lang="en-US" dirty="0">
                <a:latin typeface="Roboto"/>
                <a:ea typeface="Roboto"/>
                <a:cs typeface="Roboto"/>
              </a:rPr>
              <a:t>Pros</a:t>
            </a:r>
          </a:p>
          <a:p>
            <a:pPr lvl="3">
              <a:buFont typeface="Arial" panose="020B0604020202020204" pitchFamily="34" charset="0"/>
              <a:buChar char="•"/>
            </a:pPr>
            <a:r>
              <a:rPr lang="en-US" dirty="0">
                <a:latin typeface="Roboto"/>
                <a:ea typeface="Roboto"/>
                <a:cs typeface="Roboto"/>
              </a:rPr>
              <a:t>Could be very helpful as they are designed to capture the spatial and temporal dimensions of the data</a:t>
            </a:r>
            <a:endParaRPr lang="en-US"/>
          </a:p>
          <a:p>
            <a:pPr lvl="3">
              <a:buFont typeface="Arial" panose="020B0604020202020204" pitchFamily="34" charset="0"/>
              <a:buChar char="•"/>
            </a:pPr>
            <a:r>
              <a:rPr lang="en-US" dirty="0">
                <a:latin typeface="Roboto"/>
                <a:ea typeface="Roboto"/>
                <a:cs typeface="Roboto"/>
              </a:rPr>
              <a:t>Since the scenes in our data have slight variations from frame-to-frame, a 3D convolution may be able to learn these temporal differences</a:t>
            </a:r>
          </a:p>
          <a:p>
            <a:pPr lvl="2">
              <a:buFont typeface="Wingdings" panose="020B0604020202020204" pitchFamily="34" charset="0"/>
              <a:buChar char="§"/>
            </a:pPr>
            <a:r>
              <a:rPr lang="en-US" dirty="0">
                <a:latin typeface="Roboto"/>
                <a:ea typeface="Roboto"/>
                <a:cs typeface="Roboto"/>
              </a:rPr>
              <a:t>Cons:</a:t>
            </a:r>
          </a:p>
          <a:p>
            <a:pPr lvl="3">
              <a:buFont typeface="Arial" panose="020B0604020202020204" pitchFamily="34" charset="0"/>
              <a:buChar char="•"/>
            </a:pPr>
            <a:r>
              <a:rPr lang="en-US" dirty="0">
                <a:latin typeface="Roboto"/>
                <a:ea typeface="Roboto"/>
                <a:cs typeface="Roboto"/>
              </a:rPr>
              <a:t>computationally expensive &amp; requires substantial amounts of data</a:t>
            </a:r>
            <a:endParaRPr lang="en-US" dirty="0"/>
          </a:p>
        </p:txBody>
      </p:sp>
      <p:sp>
        <p:nvSpPr>
          <p:cNvPr id="4" name="Footer Placeholder 3">
            <a:extLst>
              <a:ext uri="{FF2B5EF4-FFF2-40B4-BE49-F238E27FC236}">
                <a16:creationId xmlns:a16="http://schemas.microsoft.com/office/drawing/2014/main" id="{1673FC73-C604-506B-7089-7CCC138F5546}"/>
              </a:ext>
            </a:extLst>
          </p:cNvPr>
          <p:cNvSpPr>
            <a:spLocks noGrp="1"/>
          </p:cNvSpPr>
          <p:nvPr>
            <p:ph type="ftr" sz="quarter" idx="3"/>
          </p:nvPr>
        </p:nvSpPr>
        <p:spPr/>
        <p:txBody>
          <a:bodyPr/>
          <a:lstStyle/>
          <a:p>
            <a:r>
              <a:rPr lang="en-US">
                <a:ea typeface="+mn-lt"/>
                <a:cs typeface="+mn-lt"/>
              </a:rPr>
              <a:t>Neural RGB-D Encoding Optimized for Image Codecs</a:t>
            </a:r>
            <a:endParaRPr lang="en-US"/>
          </a:p>
        </p:txBody>
      </p:sp>
      <p:pic>
        <p:nvPicPr>
          <p:cNvPr id="5" name="Picture 4" descr="A screen shot of a video camera&#10;&#10;Description automatically generated">
            <a:extLst>
              <a:ext uri="{FF2B5EF4-FFF2-40B4-BE49-F238E27FC236}">
                <a16:creationId xmlns:a16="http://schemas.microsoft.com/office/drawing/2014/main" id="{2A8197B5-BAED-26CC-8A6F-B1CF1F172CC0}"/>
              </a:ext>
            </a:extLst>
          </p:cNvPr>
          <p:cNvPicPr>
            <a:picLocks noChangeAspect="1"/>
          </p:cNvPicPr>
          <p:nvPr/>
        </p:nvPicPr>
        <p:blipFill>
          <a:blip r:embed="rId5"/>
          <a:stretch>
            <a:fillRect/>
          </a:stretch>
        </p:blipFill>
        <p:spPr>
          <a:xfrm>
            <a:off x="7056398" y="2555450"/>
            <a:ext cx="1812219" cy="1255549"/>
          </a:xfrm>
          <a:prstGeom prst="rect">
            <a:avLst/>
          </a:prstGeom>
        </p:spPr>
      </p:pic>
      <p:pic>
        <p:nvPicPr>
          <p:cNvPr id="21" name="Audio 20">
            <a:hlinkClick r:id="" action="ppaction://media"/>
            <a:extLst>
              <a:ext uri="{FF2B5EF4-FFF2-40B4-BE49-F238E27FC236}">
                <a16:creationId xmlns:a16="http://schemas.microsoft.com/office/drawing/2014/main" id="{7ED29F38-1E2D-F488-5E45-8372277BFFF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447882134"/>
      </p:ext>
    </p:extLst>
  </p:cSld>
  <p:clrMapOvr>
    <a:masterClrMapping/>
  </p:clrMapOvr>
  <mc:AlternateContent xmlns:mc="http://schemas.openxmlformats.org/markup-compatibility/2006">
    <mc:Choice xmlns:p14="http://schemas.microsoft.com/office/powerpoint/2010/main" Requires="p14">
      <p:transition spd="slow" p14:dur="2000" advTm="90501"/>
    </mc:Choice>
    <mc:Fallback>
      <p:transition spd="slow" advTm="905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extLst>
    <p:ext uri="{3A86A75C-4F4B-4683-9AE1-C65F6400EC91}">
      <p14:laserTraceLst xmlns:p14="http://schemas.microsoft.com/office/powerpoint/2010/main">
        <p14:tracePtLst>
          <p14:tracePt t="89292" x="9021763" y="346075"/>
          <p14:tracePt t="89307" x="8877300" y="144463"/>
          <p14:tracePt t="89322" x="8767763" y="9525"/>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A848C61-C124-4C49-97C4-0B76F6D2E36A}"/>
              </a:ext>
            </a:extLst>
          </p:cNvPr>
          <p:cNvSpPr>
            <a:spLocks noGrp="1"/>
          </p:cNvSpPr>
          <p:nvPr>
            <p:ph type="ctrTitle"/>
          </p:nvPr>
        </p:nvSpPr>
        <p:spPr>
          <a:xfrm>
            <a:off x="711994" y="3203884"/>
            <a:ext cx="5372488" cy="1160369"/>
          </a:xfrm>
        </p:spPr>
        <p:txBody>
          <a:bodyPr>
            <a:normAutofit/>
          </a:bodyPr>
          <a:lstStyle/>
          <a:p>
            <a:r>
              <a:rPr lang="en-US"/>
              <a:t>Thank you</a:t>
            </a:r>
          </a:p>
        </p:txBody>
      </p:sp>
      <p:sp>
        <p:nvSpPr>
          <p:cNvPr id="10" name="Text Placeholder 9">
            <a:extLst>
              <a:ext uri="{FF2B5EF4-FFF2-40B4-BE49-F238E27FC236}">
                <a16:creationId xmlns:a16="http://schemas.microsoft.com/office/drawing/2014/main" id="{0169725C-B55D-4E33-942D-F573641FD183}"/>
              </a:ext>
            </a:extLst>
          </p:cNvPr>
          <p:cNvSpPr>
            <a:spLocks noGrp="1"/>
          </p:cNvSpPr>
          <p:nvPr>
            <p:ph type="body" sz="quarter" idx="12"/>
          </p:nvPr>
        </p:nvSpPr>
        <p:spPr>
          <a:xfrm>
            <a:off x="5135265" y="2180625"/>
            <a:ext cx="3807399" cy="3503114"/>
          </a:xfrm>
        </p:spPr>
        <p:txBody>
          <a:bodyPr/>
          <a:lstStyle/>
          <a:p>
            <a:r>
              <a:rPr lang="en-US" b="1" u="sng" dirty="0">
                <a:latin typeface="Roboto"/>
                <a:ea typeface="Roboto"/>
                <a:cs typeface="Arial"/>
              </a:rPr>
              <a:t>Members</a:t>
            </a:r>
          </a:p>
          <a:p>
            <a:r>
              <a:rPr lang="en-US" dirty="0">
                <a:latin typeface="Roboto"/>
                <a:ea typeface="Roboto"/>
                <a:cs typeface="Arial"/>
              </a:rPr>
              <a:t>Nick Hageman </a:t>
            </a:r>
            <a:r>
              <a:rPr lang="en-US" dirty="0">
                <a:latin typeface="Roboto"/>
                <a:ea typeface="Roboto"/>
                <a:cs typeface="Roboto"/>
              </a:rPr>
              <a:t>–</a:t>
            </a:r>
            <a:r>
              <a:rPr lang="en-US" dirty="0">
                <a:latin typeface="Roboto"/>
                <a:ea typeface="Roboto"/>
                <a:cs typeface="Arial"/>
              </a:rPr>
              <a:t> nicholas-hageman@uiowa.edu</a:t>
            </a:r>
            <a:endParaRPr lang="en-US" dirty="0"/>
          </a:p>
          <a:p>
            <a:r>
              <a:rPr lang="en-US" dirty="0">
                <a:latin typeface="Roboto"/>
                <a:ea typeface="Roboto"/>
                <a:cs typeface="Arial"/>
              </a:rPr>
              <a:t>Nate Schaefer – nathanschaefer-schaefer@uiowa.edu</a:t>
            </a:r>
          </a:p>
          <a:p>
            <a:endParaRPr lang="en-US">
              <a:latin typeface="Roboto"/>
              <a:ea typeface="Roboto"/>
              <a:cs typeface="Arial"/>
            </a:endParaRPr>
          </a:p>
          <a:p>
            <a:r>
              <a:rPr lang="en-US" b="1" u="sng" err="1">
                <a:latin typeface="Roboto"/>
                <a:ea typeface="Roboto"/>
                <a:cs typeface="Arial"/>
              </a:rPr>
              <a:t>Github</a:t>
            </a:r>
            <a:r>
              <a:rPr lang="en-US" b="1" u="sng" dirty="0">
                <a:latin typeface="Roboto"/>
                <a:ea typeface="Roboto"/>
                <a:cs typeface="Arial"/>
              </a:rPr>
              <a:t> Repo</a:t>
            </a:r>
          </a:p>
          <a:p>
            <a:r>
              <a:rPr lang="en-US" sz="1000" dirty="0">
                <a:latin typeface="Roboto"/>
                <a:ea typeface="Roboto"/>
                <a:cs typeface="Arial"/>
                <a:hlinkClick r:id="rId5"/>
              </a:rPr>
              <a:t>https://github.com/Nick-Hageman/RGBD-Unsupervised-Clustering</a:t>
            </a:r>
            <a:endParaRPr lang="en-US" sz="1000" dirty="0">
              <a:latin typeface="Roboto"/>
              <a:ea typeface="Roboto"/>
              <a:cs typeface="Arial"/>
            </a:endParaRPr>
          </a:p>
          <a:p>
            <a:endParaRPr lang="en-US" dirty="0">
              <a:latin typeface="Roboto"/>
              <a:ea typeface="Roboto"/>
              <a:cs typeface="Arial"/>
            </a:endParaRPr>
          </a:p>
          <a:p>
            <a:r>
              <a:rPr lang="en-US" b="1" u="sng" dirty="0">
                <a:latin typeface="Roboto"/>
                <a:ea typeface="Roboto"/>
                <a:cs typeface="Arial"/>
              </a:rPr>
              <a:t>Citations</a:t>
            </a:r>
            <a:endParaRPr lang="en-US" b="1" u="sng" dirty="0"/>
          </a:p>
          <a:p>
            <a:r>
              <a:rPr lang="en-US" sz="1000" dirty="0">
                <a:latin typeface="Roboto"/>
                <a:ea typeface="Roboto"/>
                <a:cs typeface="Roboto"/>
                <a:hlinkClick r:id="rId6"/>
              </a:rPr>
              <a:t>Yurong You, Katie Luo, Cheng Perng Phoo "Learning to Detect Mobile Objects from LiDAR Scans Without Labels", 2022 IEEE/CVF Conference on Computer Vision and Pattern Recognition (CVPR), pp.1120-1130, 2022. </a:t>
            </a:r>
            <a:endParaRPr lang="en-US" sz="1000">
              <a:solidFill>
                <a:srgbClr val="000000"/>
              </a:solidFill>
              <a:latin typeface="Roboto"/>
              <a:ea typeface="Roboto"/>
              <a:cs typeface="Roboto"/>
            </a:endParaRPr>
          </a:p>
        </p:txBody>
      </p:sp>
      <p:sp>
        <p:nvSpPr>
          <p:cNvPr id="7" name="Text Placeholder 6">
            <a:extLst>
              <a:ext uri="{FF2B5EF4-FFF2-40B4-BE49-F238E27FC236}">
                <a16:creationId xmlns:a16="http://schemas.microsoft.com/office/drawing/2014/main" id="{7626708A-2BEF-4E77-BD87-2AAB61F6EA7A}"/>
              </a:ext>
            </a:extLst>
          </p:cNvPr>
          <p:cNvSpPr>
            <a:spLocks noGrp="1"/>
          </p:cNvSpPr>
          <p:nvPr>
            <p:ph type="body" sz="quarter" idx="10"/>
          </p:nvPr>
        </p:nvSpPr>
        <p:spPr>
          <a:xfrm>
            <a:off x="998539" y="4770438"/>
            <a:ext cx="1069748" cy="300037"/>
          </a:xfrm>
        </p:spPr>
        <p:txBody>
          <a:bodyPr wrap="square">
            <a:spAutoFit/>
          </a:bodyPr>
          <a:lstStyle/>
          <a:p>
            <a:r>
              <a:rPr lang="en-US"/>
              <a:t>uiowa.edu</a:t>
            </a:r>
          </a:p>
        </p:txBody>
      </p:sp>
      <p:pic>
        <p:nvPicPr>
          <p:cNvPr id="16" name="Audio 15">
            <a:hlinkClick r:id="" action="ppaction://media"/>
            <a:extLst>
              <a:ext uri="{FF2B5EF4-FFF2-40B4-BE49-F238E27FC236}">
                <a16:creationId xmlns:a16="http://schemas.microsoft.com/office/drawing/2014/main" id="{C642F883-0A6C-1427-9E6F-F2BCAA6A3C1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70779" t="-370779" r="-370779" b="-370779"/>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3987231189"/>
      </p:ext>
    </p:extLst>
  </p:cSld>
  <p:clrMapOvr>
    <a:masterClrMapping/>
  </p:clrMapOvr>
  <mc:AlternateContent xmlns:mc="http://schemas.openxmlformats.org/markup-compatibility/2006">
    <mc:Choice xmlns:p14="http://schemas.microsoft.com/office/powerpoint/2010/main" Requires="p14">
      <p:transition spd="slow" p14:dur="2000" advTm="8693"/>
    </mc:Choice>
    <mc:Fallback>
      <p:transition spd="slow" advTm="86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extLst>
    <p:ext uri="{3A86A75C-4F4B-4683-9AE1-C65F6400EC91}">
      <p14:laserTraceLst xmlns:p14="http://schemas.microsoft.com/office/powerpoint/2010/main">
        <p14:tracePtLst>
          <p14:tracePt t="7678" x="8847138" y="523875"/>
          <p14:tracePt t="7682" x="8623300" y="319088"/>
          <p14:tracePt t="7690" x="8408988" y="69850"/>
        </p14:tracePtLst>
      </p14:laserTraceLst>
    </p:ext>
  </p:extLst>
</p:sld>
</file>

<file path=ppt/theme/theme1.xml><?xml version="1.0" encoding="utf-8"?>
<a:theme xmlns:a="http://schemas.openxmlformats.org/drawingml/2006/main" name="Office Theme">
  <a:themeElements>
    <a:clrScheme name="IOWA BRAND COLORS">
      <a:dk1>
        <a:srgbClr val="000000"/>
      </a:dk1>
      <a:lt1>
        <a:srgbClr val="FFFFFF"/>
      </a:lt1>
      <a:dk2>
        <a:srgbClr val="62666A"/>
      </a:dk2>
      <a:lt2>
        <a:srgbClr val="BBBCBC"/>
      </a:lt2>
      <a:accent1>
        <a:srgbClr val="FFCD00"/>
      </a:accent1>
      <a:accent2>
        <a:srgbClr val="616669"/>
      </a:accent2>
      <a:accent3>
        <a:srgbClr val="BBBCBC"/>
      </a:accent3>
      <a:accent4>
        <a:srgbClr val="00A9E0"/>
      </a:accent4>
      <a:accent5>
        <a:srgbClr val="00AF66"/>
      </a:accent5>
      <a:accent6>
        <a:srgbClr val="FF8200"/>
      </a:accent6>
      <a:hlink>
        <a:srgbClr val="00558C"/>
      </a:hlink>
      <a:folHlink>
        <a:srgbClr val="636669"/>
      </a:folHlink>
    </a:clrScheme>
    <a:fontScheme name="University of Iowa">
      <a:majorFont>
        <a:latin typeface="Roboto"/>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9CCDD9754E9B40B13882595ECD5F7A" ma:contentTypeVersion="0" ma:contentTypeDescription="Create a new document." ma:contentTypeScope="" ma:versionID="48ffdc5cb6ca8bf97cbe1bd0206e10b7">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21B56A-5C82-479A-80D0-662CC28B937B}">
  <ds:schemaRefs>
    <ds:schemaRef ds:uri="http://purl.org/dc/elements/1.1/"/>
    <ds:schemaRef ds:uri="http://purl.org/dc/terms/"/>
    <ds:schemaRef ds:uri="http://schemas.microsoft.com/internal/obd"/>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097FFD54-27B0-415C-8654-D843242BD071}">
  <ds:schemaRefs>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A14B8143-C3D6-460D-830C-A8DBEE85511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171</TotalTime>
  <Words>1720</Words>
  <Application>Microsoft Office PowerPoint</Application>
  <PresentationFormat>On-screen Show (4:3)</PresentationFormat>
  <Paragraphs>96</Paragraphs>
  <Slides>9</Slides>
  <Notes>9</Notes>
  <HiddenSlides>0</HiddenSlides>
  <MMClips>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Courier New</vt:lpstr>
      <vt:lpstr>Roboto</vt:lpstr>
      <vt:lpstr>Roboto Black</vt:lpstr>
      <vt:lpstr>Wingdings</vt:lpstr>
      <vt:lpstr>Office Theme</vt:lpstr>
      <vt:lpstr>Unsupervised Scene Categorization with RGB-D data</vt:lpstr>
      <vt:lpstr>Overview</vt:lpstr>
      <vt:lpstr>Background</vt:lpstr>
      <vt:lpstr>Approach</vt:lpstr>
      <vt:lpstr>Approach</vt:lpstr>
      <vt:lpstr>Results</vt:lpstr>
      <vt:lpstr>Results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ryan-potter@uiowa.edu</dc:creator>
  <cp:lastModifiedBy>Nick Hageman</cp:lastModifiedBy>
  <cp:revision>1046</cp:revision>
  <dcterms:created xsi:type="dcterms:W3CDTF">2020-01-21T18:13:39Z</dcterms:created>
  <dcterms:modified xsi:type="dcterms:W3CDTF">2024-05-07T03:12:40Z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0x010100579CCDD9754E9B40B13882595ECD5F7A</vt:lpwstr>
  </property>
</Properties>
</file>

<file path=docProps/thumbnail.jpeg>
</file>